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Heizmann" initials="JH" lastIdx="2" clrIdx="0">
    <p:extLst>
      <p:ext uri="{19B8F6BF-5375-455C-9EA6-DF929625EA0E}">
        <p15:presenceInfo xmlns:p15="http://schemas.microsoft.com/office/powerpoint/2012/main" userId="S::Julia.Heizmann@hansgrohe.com::8c6dc8e1-e9fd-4ea9-9ae1-e6ef777ebe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45EA-7761-492A-87CA-905EA75516FA}" v="14" dt="2022-06-22T12:22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1" autoAdjust="0"/>
  </p:normalViewPr>
  <p:slideViewPr>
    <p:cSldViewPr snapToGrid="0">
      <p:cViewPr varScale="1">
        <p:scale>
          <a:sx n="74" d="100"/>
          <a:sy n="74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82445-919C-46C7-955A-919EE9EB5C6E}" type="doc">
      <dgm:prSet loTypeId="urn:microsoft.com/office/officeart/2018/2/layout/IconCircle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DB49FA4-624F-4434-B345-9C548B7978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Brainstorming </a:t>
          </a:r>
          <a:r>
            <a:rPr lang="en-US" sz="2400" dirty="0" err="1"/>
            <a:t>mit</a:t>
          </a:r>
          <a:r>
            <a:rPr lang="en-US" sz="2400" dirty="0"/>
            <a:t> </a:t>
          </a:r>
          <a:r>
            <a:rPr lang="de-DE" sz="2400" dirty="0"/>
            <a:t>Abstimmung</a:t>
          </a:r>
          <a:endParaRPr lang="en-US" sz="2400" dirty="0"/>
        </a:p>
      </dgm:t>
    </dgm:pt>
    <dgm:pt modelId="{9A052F93-D78D-41B6-830C-70FEB79AA0D2}" type="parTrans" cxnId="{9922826C-0D4C-41FA-864F-925662914C65}">
      <dgm:prSet/>
      <dgm:spPr/>
      <dgm:t>
        <a:bodyPr/>
        <a:lstStyle/>
        <a:p>
          <a:endParaRPr lang="en-US"/>
        </a:p>
      </dgm:t>
    </dgm:pt>
    <dgm:pt modelId="{68A2F89C-DB41-4BBD-A189-BE1CA7674F46}" type="sibTrans" cxnId="{9922826C-0D4C-41FA-864F-925662914C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50303C-E332-47D2-8497-006D360890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/>
            <a:t>Erste Ideen zur Umsetzung</a:t>
          </a:r>
          <a:endParaRPr lang="en-US" sz="2400"/>
        </a:p>
      </dgm:t>
    </dgm:pt>
    <dgm:pt modelId="{65FD9BE8-F166-4974-8F78-AB780BFD6D3C}" type="parTrans" cxnId="{BAA2EA32-7CF3-41D3-A602-D1FD8BD340D3}">
      <dgm:prSet/>
      <dgm:spPr/>
      <dgm:t>
        <a:bodyPr/>
        <a:lstStyle/>
        <a:p>
          <a:endParaRPr lang="en-US"/>
        </a:p>
      </dgm:t>
    </dgm:pt>
    <dgm:pt modelId="{EBA2290E-2EF8-4CAA-AB97-38E4264B4900}" type="sibTrans" cxnId="{BAA2EA32-7CF3-41D3-A602-D1FD8BD340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4BFF83-3F8F-42C1-84A9-7D4AAC2AF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/>
            <a:t>Verteilung der Informationsbeschaffung</a:t>
          </a:r>
          <a:endParaRPr lang="en-US" sz="2400"/>
        </a:p>
      </dgm:t>
    </dgm:pt>
    <dgm:pt modelId="{D1EB8801-CE40-47BA-80CA-5EBA912C23A8}" type="parTrans" cxnId="{40807752-2E72-4411-9A99-24F6CF3F0A0C}">
      <dgm:prSet/>
      <dgm:spPr/>
      <dgm:t>
        <a:bodyPr/>
        <a:lstStyle/>
        <a:p>
          <a:endParaRPr lang="en-US"/>
        </a:p>
      </dgm:t>
    </dgm:pt>
    <dgm:pt modelId="{A50405A0-2673-4042-9057-3F1E6B603BD7}" type="sibTrans" cxnId="{40807752-2E72-4411-9A99-24F6CF3F0A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B56372-BA1A-4DCB-B58E-774D2DEEC1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/>
            <a:t>Absprache mit dem Dozenten</a:t>
          </a:r>
          <a:endParaRPr lang="en-US" sz="2400"/>
        </a:p>
      </dgm:t>
    </dgm:pt>
    <dgm:pt modelId="{5584F3B3-2688-4674-8417-E44365D602BE}" type="parTrans" cxnId="{CB716B5C-5951-4F7F-A510-5D9C63C5AB99}">
      <dgm:prSet/>
      <dgm:spPr/>
      <dgm:t>
        <a:bodyPr/>
        <a:lstStyle/>
        <a:p>
          <a:endParaRPr lang="en-US"/>
        </a:p>
      </dgm:t>
    </dgm:pt>
    <dgm:pt modelId="{990FD5F7-0407-4576-A3C9-5F37120CBB32}" type="sibTrans" cxnId="{CB716B5C-5951-4F7F-A510-5D9C63C5AB99}">
      <dgm:prSet/>
      <dgm:spPr/>
      <dgm:t>
        <a:bodyPr/>
        <a:lstStyle/>
        <a:p>
          <a:endParaRPr lang="en-US"/>
        </a:p>
      </dgm:t>
    </dgm:pt>
    <dgm:pt modelId="{D32784A6-DE2D-46B5-AB9D-A9DEA7690B65}" type="pres">
      <dgm:prSet presAssocID="{11682445-919C-46C7-955A-919EE9EB5C6E}" presName="root" presStyleCnt="0">
        <dgm:presLayoutVars>
          <dgm:dir/>
          <dgm:resizeHandles val="exact"/>
        </dgm:presLayoutVars>
      </dgm:prSet>
      <dgm:spPr/>
    </dgm:pt>
    <dgm:pt modelId="{2A98CE92-8ED6-4FA6-B27D-4E7E236833B3}" type="pres">
      <dgm:prSet presAssocID="{11682445-919C-46C7-955A-919EE9EB5C6E}" presName="container" presStyleCnt="0">
        <dgm:presLayoutVars>
          <dgm:dir/>
          <dgm:resizeHandles val="exact"/>
        </dgm:presLayoutVars>
      </dgm:prSet>
      <dgm:spPr/>
    </dgm:pt>
    <dgm:pt modelId="{23906B7E-FA8D-41B3-82CE-E30343A234BA}" type="pres">
      <dgm:prSet presAssocID="{5DB49FA4-624F-4434-B345-9C548B79787B}" presName="compNode" presStyleCnt="0"/>
      <dgm:spPr/>
    </dgm:pt>
    <dgm:pt modelId="{956E6D27-D63F-48BD-81D2-47F4FA6980BA}" type="pres">
      <dgm:prSet presAssocID="{5DB49FA4-624F-4434-B345-9C548B79787B}" presName="iconBgRect" presStyleLbl="bgShp" presStyleIdx="0" presStyleCnt="4"/>
      <dgm:spPr/>
    </dgm:pt>
    <dgm:pt modelId="{FEA0DA67-2ACA-40B3-8F8C-01B4BB11E241}" type="pres">
      <dgm:prSet presAssocID="{5DB49FA4-624F-4434-B345-9C548B7978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B98156E-5A75-4D21-9295-9D235409D5C1}" type="pres">
      <dgm:prSet presAssocID="{5DB49FA4-624F-4434-B345-9C548B79787B}" presName="spaceRect" presStyleCnt="0"/>
      <dgm:spPr/>
    </dgm:pt>
    <dgm:pt modelId="{BD767F3F-1FB5-4310-BA93-5CB8C472E0EF}" type="pres">
      <dgm:prSet presAssocID="{5DB49FA4-624F-4434-B345-9C548B79787B}" presName="textRect" presStyleLbl="revTx" presStyleIdx="0" presStyleCnt="4">
        <dgm:presLayoutVars>
          <dgm:chMax val="1"/>
          <dgm:chPref val="1"/>
        </dgm:presLayoutVars>
      </dgm:prSet>
      <dgm:spPr/>
    </dgm:pt>
    <dgm:pt modelId="{DF3D6FAC-C870-4C0A-98BF-83BE85BA86C3}" type="pres">
      <dgm:prSet presAssocID="{68A2F89C-DB41-4BBD-A189-BE1CA7674F46}" presName="sibTrans" presStyleLbl="sibTrans2D1" presStyleIdx="0" presStyleCnt="0"/>
      <dgm:spPr/>
    </dgm:pt>
    <dgm:pt modelId="{B57B5A21-A83B-4FEF-93F1-A1B2C24BE19A}" type="pres">
      <dgm:prSet presAssocID="{DB50303C-E332-47D2-8497-006D3608906C}" presName="compNode" presStyleCnt="0"/>
      <dgm:spPr/>
    </dgm:pt>
    <dgm:pt modelId="{FA32B7F3-166B-4F98-B30E-68E0933416F5}" type="pres">
      <dgm:prSet presAssocID="{DB50303C-E332-47D2-8497-006D3608906C}" presName="iconBgRect" presStyleLbl="bgShp" presStyleIdx="1" presStyleCnt="4"/>
      <dgm:spPr/>
    </dgm:pt>
    <dgm:pt modelId="{E6A17781-2707-43BD-AA61-46FC2A53C0AE}" type="pres">
      <dgm:prSet presAssocID="{DB50303C-E332-47D2-8497-006D360890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73C714-F8F3-4109-B8D2-F710AF5A45C8}" type="pres">
      <dgm:prSet presAssocID="{DB50303C-E332-47D2-8497-006D3608906C}" presName="spaceRect" presStyleCnt="0"/>
      <dgm:spPr/>
    </dgm:pt>
    <dgm:pt modelId="{A3B58003-3227-4BE1-8B09-86540EC35F0D}" type="pres">
      <dgm:prSet presAssocID="{DB50303C-E332-47D2-8497-006D3608906C}" presName="textRect" presStyleLbl="revTx" presStyleIdx="1" presStyleCnt="4">
        <dgm:presLayoutVars>
          <dgm:chMax val="1"/>
          <dgm:chPref val="1"/>
        </dgm:presLayoutVars>
      </dgm:prSet>
      <dgm:spPr/>
    </dgm:pt>
    <dgm:pt modelId="{BC4EE5F6-A08B-4015-8318-FDB5179A0096}" type="pres">
      <dgm:prSet presAssocID="{EBA2290E-2EF8-4CAA-AB97-38E4264B4900}" presName="sibTrans" presStyleLbl="sibTrans2D1" presStyleIdx="0" presStyleCnt="0"/>
      <dgm:spPr/>
    </dgm:pt>
    <dgm:pt modelId="{3F2D2459-1ABF-4D1F-BC33-1CC0BC655908}" type="pres">
      <dgm:prSet presAssocID="{ED4BFF83-3F8F-42C1-84A9-7D4AAC2AFF27}" presName="compNode" presStyleCnt="0"/>
      <dgm:spPr/>
    </dgm:pt>
    <dgm:pt modelId="{F571490A-21D3-48D4-AED1-155B0DA43575}" type="pres">
      <dgm:prSet presAssocID="{ED4BFF83-3F8F-42C1-84A9-7D4AAC2AFF27}" presName="iconBgRect" presStyleLbl="bgShp" presStyleIdx="2" presStyleCnt="4"/>
      <dgm:spPr/>
    </dgm:pt>
    <dgm:pt modelId="{F7156741-A72D-4AF8-B8C8-F9DEC9F16DE0}" type="pres">
      <dgm:prSet presAssocID="{ED4BFF83-3F8F-42C1-84A9-7D4AAC2AFF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70B57D0-514E-402D-A167-612A9F91F5B7}" type="pres">
      <dgm:prSet presAssocID="{ED4BFF83-3F8F-42C1-84A9-7D4AAC2AFF27}" presName="spaceRect" presStyleCnt="0"/>
      <dgm:spPr/>
    </dgm:pt>
    <dgm:pt modelId="{A8C4AFDE-E76E-4898-AB1E-58C990211366}" type="pres">
      <dgm:prSet presAssocID="{ED4BFF83-3F8F-42C1-84A9-7D4AAC2AFF27}" presName="textRect" presStyleLbl="revTx" presStyleIdx="2" presStyleCnt="4">
        <dgm:presLayoutVars>
          <dgm:chMax val="1"/>
          <dgm:chPref val="1"/>
        </dgm:presLayoutVars>
      </dgm:prSet>
      <dgm:spPr/>
    </dgm:pt>
    <dgm:pt modelId="{AB1486CA-0B10-4F89-A585-6A56FBDC5D1A}" type="pres">
      <dgm:prSet presAssocID="{A50405A0-2673-4042-9057-3F1E6B603BD7}" presName="sibTrans" presStyleLbl="sibTrans2D1" presStyleIdx="0" presStyleCnt="0"/>
      <dgm:spPr/>
    </dgm:pt>
    <dgm:pt modelId="{B1FCD536-072A-49F3-BB6D-BCD084387AAF}" type="pres">
      <dgm:prSet presAssocID="{0BB56372-BA1A-4DCB-B58E-774D2DEEC179}" presName="compNode" presStyleCnt="0"/>
      <dgm:spPr/>
    </dgm:pt>
    <dgm:pt modelId="{62FA7468-F5C0-4433-A437-F2EBC6B5F693}" type="pres">
      <dgm:prSet presAssocID="{0BB56372-BA1A-4DCB-B58E-774D2DEEC179}" presName="iconBgRect" presStyleLbl="bgShp" presStyleIdx="3" presStyleCnt="4"/>
      <dgm:spPr/>
    </dgm:pt>
    <dgm:pt modelId="{F132CA96-1573-4BF9-B8F6-BFC1E2A2859E}" type="pres">
      <dgm:prSet presAssocID="{0BB56372-BA1A-4DCB-B58E-774D2DEEC1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0DC49599-474B-4803-B4A5-FEDFE315E113}" type="pres">
      <dgm:prSet presAssocID="{0BB56372-BA1A-4DCB-B58E-774D2DEEC179}" presName="spaceRect" presStyleCnt="0"/>
      <dgm:spPr/>
    </dgm:pt>
    <dgm:pt modelId="{2795F853-2ECE-4A58-ACE3-64D1F8F43C7D}" type="pres">
      <dgm:prSet presAssocID="{0BB56372-BA1A-4DCB-B58E-774D2DEEC1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1E81A-E74B-40E4-B7DB-5AF5C30DD4E8}" type="presOf" srcId="{DB50303C-E332-47D2-8497-006D3608906C}" destId="{A3B58003-3227-4BE1-8B09-86540EC35F0D}" srcOrd="0" destOrd="0" presId="urn:microsoft.com/office/officeart/2018/2/layout/IconCircleList"/>
    <dgm:cxn modelId="{BAA2EA32-7CF3-41D3-A602-D1FD8BD340D3}" srcId="{11682445-919C-46C7-955A-919EE9EB5C6E}" destId="{DB50303C-E332-47D2-8497-006D3608906C}" srcOrd="1" destOrd="0" parTransId="{65FD9BE8-F166-4974-8F78-AB780BFD6D3C}" sibTransId="{EBA2290E-2EF8-4CAA-AB97-38E4264B4900}"/>
    <dgm:cxn modelId="{CB716B5C-5951-4F7F-A510-5D9C63C5AB99}" srcId="{11682445-919C-46C7-955A-919EE9EB5C6E}" destId="{0BB56372-BA1A-4DCB-B58E-774D2DEEC179}" srcOrd="3" destOrd="0" parTransId="{5584F3B3-2688-4674-8417-E44365D602BE}" sibTransId="{990FD5F7-0407-4576-A3C9-5F37120CBB32}"/>
    <dgm:cxn modelId="{86D89661-21D0-4801-A2A0-240ACF03114B}" type="presOf" srcId="{ED4BFF83-3F8F-42C1-84A9-7D4AAC2AFF27}" destId="{A8C4AFDE-E76E-4898-AB1E-58C990211366}" srcOrd="0" destOrd="0" presId="urn:microsoft.com/office/officeart/2018/2/layout/IconCircleList"/>
    <dgm:cxn modelId="{03750D6B-14B0-4E73-8655-95EBC72606E2}" type="presOf" srcId="{5DB49FA4-624F-4434-B345-9C548B79787B}" destId="{BD767F3F-1FB5-4310-BA93-5CB8C472E0EF}" srcOrd="0" destOrd="0" presId="urn:microsoft.com/office/officeart/2018/2/layout/IconCircleList"/>
    <dgm:cxn modelId="{9922826C-0D4C-41FA-864F-925662914C65}" srcId="{11682445-919C-46C7-955A-919EE9EB5C6E}" destId="{5DB49FA4-624F-4434-B345-9C548B79787B}" srcOrd="0" destOrd="0" parTransId="{9A052F93-D78D-41B6-830C-70FEB79AA0D2}" sibTransId="{68A2F89C-DB41-4BBD-A189-BE1CA7674F46}"/>
    <dgm:cxn modelId="{40807752-2E72-4411-9A99-24F6CF3F0A0C}" srcId="{11682445-919C-46C7-955A-919EE9EB5C6E}" destId="{ED4BFF83-3F8F-42C1-84A9-7D4AAC2AFF27}" srcOrd="2" destOrd="0" parTransId="{D1EB8801-CE40-47BA-80CA-5EBA912C23A8}" sibTransId="{A50405A0-2673-4042-9057-3F1E6B603BD7}"/>
    <dgm:cxn modelId="{B5FCC052-9E58-475B-A507-053EC266610F}" type="presOf" srcId="{A50405A0-2673-4042-9057-3F1E6B603BD7}" destId="{AB1486CA-0B10-4F89-A585-6A56FBDC5D1A}" srcOrd="0" destOrd="0" presId="urn:microsoft.com/office/officeart/2018/2/layout/IconCircleList"/>
    <dgm:cxn modelId="{96C7A776-38DD-4E19-B8B5-BD4471081D1A}" type="presOf" srcId="{11682445-919C-46C7-955A-919EE9EB5C6E}" destId="{D32784A6-DE2D-46B5-AB9D-A9DEA7690B65}" srcOrd="0" destOrd="0" presId="urn:microsoft.com/office/officeart/2018/2/layout/IconCircleList"/>
    <dgm:cxn modelId="{6FCEC584-EDF9-47B8-89E5-2BF3DD0277AA}" type="presOf" srcId="{0BB56372-BA1A-4DCB-B58E-774D2DEEC179}" destId="{2795F853-2ECE-4A58-ACE3-64D1F8F43C7D}" srcOrd="0" destOrd="0" presId="urn:microsoft.com/office/officeart/2018/2/layout/IconCircleList"/>
    <dgm:cxn modelId="{9D813895-392B-42D8-92E9-2800A236A887}" type="presOf" srcId="{EBA2290E-2EF8-4CAA-AB97-38E4264B4900}" destId="{BC4EE5F6-A08B-4015-8318-FDB5179A0096}" srcOrd="0" destOrd="0" presId="urn:microsoft.com/office/officeart/2018/2/layout/IconCircleList"/>
    <dgm:cxn modelId="{34B0589B-7578-4BC4-BC0C-274B1002CC99}" type="presOf" srcId="{68A2F89C-DB41-4BBD-A189-BE1CA7674F46}" destId="{DF3D6FAC-C870-4C0A-98BF-83BE85BA86C3}" srcOrd="0" destOrd="0" presId="urn:microsoft.com/office/officeart/2018/2/layout/IconCircleList"/>
    <dgm:cxn modelId="{4203BFA1-154E-4D40-9087-29B7DB711A91}" type="presParOf" srcId="{D32784A6-DE2D-46B5-AB9D-A9DEA7690B65}" destId="{2A98CE92-8ED6-4FA6-B27D-4E7E236833B3}" srcOrd="0" destOrd="0" presId="urn:microsoft.com/office/officeart/2018/2/layout/IconCircleList"/>
    <dgm:cxn modelId="{DFC11347-36A4-438C-AEB6-087B9FA4A5B8}" type="presParOf" srcId="{2A98CE92-8ED6-4FA6-B27D-4E7E236833B3}" destId="{23906B7E-FA8D-41B3-82CE-E30343A234BA}" srcOrd="0" destOrd="0" presId="urn:microsoft.com/office/officeart/2018/2/layout/IconCircleList"/>
    <dgm:cxn modelId="{C0FAE07C-F218-4CD4-980C-F588E3926C54}" type="presParOf" srcId="{23906B7E-FA8D-41B3-82CE-E30343A234BA}" destId="{956E6D27-D63F-48BD-81D2-47F4FA6980BA}" srcOrd="0" destOrd="0" presId="urn:microsoft.com/office/officeart/2018/2/layout/IconCircleList"/>
    <dgm:cxn modelId="{BEC0F7FD-63E4-422F-9F60-91A7FC919257}" type="presParOf" srcId="{23906B7E-FA8D-41B3-82CE-E30343A234BA}" destId="{FEA0DA67-2ACA-40B3-8F8C-01B4BB11E241}" srcOrd="1" destOrd="0" presId="urn:microsoft.com/office/officeart/2018/2/layout/IconCircleList"/>
    <dgm:cxn modelId="{6C51712E-60EB-4CB1-A62C-E18718E1FAC5}" type="presParOf" srcId="{23906B7E-FA8D-41B3-82CE-E30343A234BA}" destId="{CB98156E-5A75-4D21-9295-9D235409D5C1}" srcOrd="2" destOrd="0" presId="urn:microsoft.com/office/officeart/2018/2/layout/IconCircleList"/>
    <dgm:cxn modelId="{CE9629C0-78B7-4066-B452-E13FF6BF9581}" type="presParOf" srcId="{23906B7E-FA8D-41B3-82CE-E30343A234BA}" destId="{BD767F3F-1FB5-4310-BA93-5CB8C472E0EF}" srcOrd="3" destOrd="0" presId="urn:microsoft.com/office/officeart/2018/2/layout/IconCircleList"/>
    <dgm:cxn modelId="{F20A1D09-B4E1-4283-ABB6-4F9F77594CAC}" type="presParOf" srcId="{2A98CE92-8ED6-4FA6-B27D-4E7E236833B3}" destId="{DF3D6FAC-C870-4C0A-98BF-83BE85BA86C3}" srcOrd="1" destOrd="0" presId="urn:microsoft.com/office/officeart/2018/2/layout/IconCircleList"/>
    <dgm:cxn modelId="{9942E44D-5D1B-497B-BB66-CB0BD97D1955}" type="presParOf" srcId="{2A98CE92-8ED6-4FA6-B27D-4E7E236833B3}" destId="{B57B5A21-A83B-4FEF-93F1-A1B2C24BE19A}" srcOrd="2" destOrd="0" presId="urn:microsoft.com/office/officeart/2018/2/layout/IconCircleList"/>
    <dgm:cxn modelId="{6681FAA2-5E80-49F4-A38F-89146C3954DE}" type="presParOf" srcId="{B57B5A21-A83B-4FEF-93F1-A1B2C24BE19A}" destId="{FA32B7F3-166B-4F98-B30E-68E0933416F5}" srcOrd="0" destOrd="0" presId="urn:microsoft.com/office/officeart/2018/2/layout/IconCircleList"/>
    <dgm:cxn modelId="{0EFBF129-C4C5-43E4-B0D3-0A4B68700B94}" type="presParOf" srcId="{B57B5A21-A83B-4FEF-93F1-A1B2C24BE19A}" destId="{E6A17781-2707-43BD-AA61-46FC2A53C0AE}" srcOrd="1" destOrd="0" presId="urn:microsoft.com/office/officeart/2018/2/layout/IconCircleList"/>
    <dgm:cxn modelId="{3533289C-D36C-40A1-A789-93409EDAA528}" type="presParOf" srcId="{B57B5A21-A83B-4FEF-93F1-A1B2C24BE19A}" destId="{9E73C714-F8F3-4109-B8D2-F710AF5A45C8}" srcOrd="2" destOrd="0" presId="urn:microsoft.com/office/officeart/2018/2/layout/IconCircleList"/>
    <dgm:cxn modelId="{304278E7-FD48-4F00-A549-31C13284862E}" type="presParOf" srcId="{B57B5A21-A83B-4FEF-93F1-A1B2C24BE19A}" destId="{A3B58003-3227-4BE1-8B09-86540EC35F0D}" srcOrd="3" destOrd="0" presId="urn:microsoft.com/office/officeart/2018/2/layout/IconCircleList"/>
    <dgm:cxn modelId="{27B8F7E5-9AEB-4C2F-83D4-EEF9E799B271}" type="presParOf" srcId="{2A98CE92-8ED6-4FA6-B27D-4E7E236833B3}" destId="{BC4EE5F6-A08B-4015-8318-FDB5179A0096}" srcOrd="3" destOrd="0" presId="urn:microsoft.com/office/officeart/2018/2/layout/IconCircleList"/>
    <dgm:cxn modelId="{D7896A80-30E9-4F14-8B6B-963118BB70B0}" type="presParOf" srcId="{2A98CE92-8ED6-4FA6-B27D-4E7E236833B3}" destId="{3F2D2459-1ABF-4D1F-BC33-1CC0BC655908}" srcOrd="4" destOrd="0" presId="urn:microsoft.com/office/officeart/2018/2/layout/IconCircleList"/>
    <dgm:cxn modelId="{7C6E827D-A3A1-4D0E-BB54-D1227EA7E323}" type="presParOf" srcId="{3F2D2459-1ABF-4D1F-BC33-1CC0BC655908}" destId="{F571490A-21D3-48D4-AED1-155B0DA43575}" srcOrd="0" destOrd="0" presId="urn:microsoft.com/office/officeart/2018/2/layout/IconCircleList"/>
    <dgm:cxn modelId="{A3615E7D-15A2-4CBC-A8CB-4DAE45CF4283}" type="presParOf" srcId="{3F2D2459-1ABF-4D1F-BC33-1CC0BC655908}" destId="{F7156741-A72D-4AF8-B8C8-F9DEC9F16DE0}" srcOrd="1" destOrd="0" presId="urn:microsoft.com/office/officeart/2018/2/layout/IconCircleList"/>
    <dgm:cxn modelId="{B281FDF5-B9E3-4FF6-970F-964237E32617}" type="presParOf" srcId="{3F2D2459-1ABF-4D1F-BC33-1CC0BC655908}" destId="{070B57D0-514E-402D-A167-612A9F91F5B7}" srcOrd="2" destOrd="0" presId="urn:microsoft.com/office/officeart/2018/2/layout/IconCircleList"/>
    <dgm:cxn modelId="{9B4EC55E-89E1-41C6-A815-E237A8C03ED1}" type="presParOf" srcId="{3F2D2459-1ABF-4D1F-BC33-1CC0BC655908}" destId="{A8C4AFDE-E76E-4898-AB1E-58C990211366}" srcOrd="3" destOrd="0" presId="urn:microsoft.com/office/officeart/2018/2/layout/IconCircleList"/>
    <dgm:cxn modelId="{6624938A-DF21-4948-A58E-31147EFF0895}" type="presParOf" srcId="{2A98CE92-8ED6-4FA6-B27D-4E7E236833B3}" destId="{AB1486CA-0B10-4F89-A585-6A56FBDC5D1A}" srcOrd="5" destOrd="0" presId="urn:microsoft.com/office/officeart/2018/2/layout/IconCircleList"/>
    <dgm:cxn modelId="{9F77527F-FBC9-422A-9A0F-23468C0FC1EC}" type="presParOf" srcId="{2A98CE92-8ED6-4FA6-B27D-4E7E236833B3}" destId="{B1FCD536-072A-49F3-BB6D-BCD084387AAF}" srcOrd="6" destOrd="0" presId="urn:microsoft.com/office/officeart/2018/2/layout/IconCircleList"/>
    <dgm:cxn modelId="{174B04E2-C096-4F29-94E2-68E95CAFD590}" type="presParOf" srcId="{B1FCD536-072A-49F3-BB6D-BCD084387AAF}" destId="{62FA7468-F5C0-4433-A437-F2EBC6B5F693}" srcOrd="0" destOrd="0" presId="urn:microsoft.com/office/officeart/2018/2/layout/IconCircleList"/>
    <dgm:cxn modelId="{0F936911-5786-4CA5-9CF7-50275A00CA3B}" type="presParOf" srcId="{B1FCD536-072A-49F3-BB6D-BCD084387AAF}" destId="{F132CA96-1573-4BF9-B8F6-BFC1E2A2859E}" srcOrd="1" destOrd="0" presId="urn:microsoft.com/office/officeart/2018/2/layout/IconCircleList"/>
    <dgm:cxn modelId="{DC44A51A-D8A9-4D4B-BA45-574A5DD1C3E5}" type="presParOf" srcId="{B1FCD536-072A-49F3-BB6D-BCD084387AAF}" destId="{0DC49599-474B-4803-B4A5-FEDFE315E113}" srcOrd="2" destOrd="0" presId="urn:microsoft.com/office/officeart/2018/2/layout/IconCircleList"/>
    <dgm:cxn modelId="{56E465BA-486D-4C9D-B2A5-F6A6238F7A78}" type="presParOf" srcId="{B1FCD536-072A-49F3-BB6D-BCD084387AAF}" destId="{2795F853-2ECE-4A58-ACE3-64D1F8F43C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BD3CE-DD35-41C9-A535-E0BE455B8CD4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3507DE3-FC5F-495C-9215-476351AD66BE}">
      <dgm:prSet custT="1"/>
      <dgm:spPr/>
      <dgm:t>
        <a:bodyPr/>
        <a:lstStyle/>
        <a:p>
          <a:pPr algn="ctr"/>
          <a:r>
            <a:rPr lang="en-US" sz="2400" dirty="0" err="1"/>
            <a:t>Projektskizze</a:t>
          </a:r>
          <a:r>
            <a:rPr lang="en-US" sz="2400" dirty="0"/>
            <a:t> </a:t>
          </a:r>
          <a:r>
            <a:rPr lang="en-US" sz="2400" dirty="0" err="1"/>
            <a:t>ausfüllen</a:t>
          </a:r>
          <a:endParaRPr lang="en-US" sz="2400" dirty="0"/>
        </a:p>
      </dgm:t>
    </dgm:pt>
    <dgm:pt modelId="{EC0ECC4D-AD4B-439F-B0A0-53CB0D71EC14}" type="parTrans" cxnId="{3973CF42-CD05-4C0E-B420-737D04AAFF48}">
      <dgm:prSet/>
      <dgm:spPr/>
      <dgm:t>
        <a:bodyPr/>
        <a:lstStyle/>
        <a:p>
          <a:endParaRPr lang="en-US"/>
        </a:p>
      </dgm:t>
    </dgm:pt>
    <dgm:pt modelId="{D4677814-0220-4988-9EA4-0C8BF76D8D8B}" type="sibTrans" cxnId="{3973CF42-CD05-4C0E-B420-737D04AAFF48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902E3C0B-B8AC-4829-B9E0-BF7362007CB0}">
      <dgm:prSet custT="1"/>
      <dgm:spPr/>
      <dgm:t>
        <a:bodyPr/>
        <a:lstStyle/>
        <a:p>
          <a:pPr algn="ctr"/>
          <a:r>
            <a:rPr lang="en-US" sz="2400" dirty="0" err="1"/>
            <a:t>Arbeits-verteilung</a:t>
          </a:r>
          <a:endParaRPr lang="en-US" sz="2400" dirty="0"/>
        </a:p>
        <a:p>
          <a:pPr algn="ctr"/>
          <a:r>
            <a:rPr lang="en-US" sz="2400" dirty="0" err="1"/>
            <a:t>festlegen</a:t>
          </a:r>
          <a:endParaRPr lang="en-US" sz="2400" dirty="0"/>
        </a:p>
      </dgm:t>
    </dgm:pt>
    <dgm:pt modelId="{D33BA0E5-95F8-46FA-A63E-0A16C455A7E1}" type="parTrans" cxnId="{C98692F3-B19E-45AB-9616-758119DF10AC}">
      <dgm:prSet/>
      <dgm:spPr/>
      <dgm:t>
        <a:bodyPr/>
        <a:lstStyle/>
        <a:p>
          <a:endParaRPr lang="en-US"/>
        </a:p>
      </dgm:t>
    </dgm:pt>
    <dgm:pt modelId="{A504B909-B83E-4D09-B173-E6B4D0D83090}" type="sibTrans" cxnId="{C98692F3-B19E-45AB-9616-758119DF10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B2497B2-CE46-4693-AA12-C5B41D0AC451}">
      <dgm:prSet custT="1"/>
      <dgm:spPr/>
      <dgm:t>
        <a:bodyPr/>
        <a:lstStyle/>
        <a:p>
          <a:pPr algn="ctr"/>
          <a:r>
            <a:rPr lang="en-US" sz="2400" dirty="0" err="1"/>
            <a:t>Informations-beschaffung</a:t>
          </a:r>
          <a:endParaRPr lang="en-US" sz="2400" dirty="0"/>
        </a:p>
      </dgm:t>
    </dgm:pt>
    <dgm:pt modelId="{9E327070-9843-40F9-87B7-040ACE073DF4}" type="parTrans" cxnId="{9D550A55-81D2-4E7C-826D-0C3F49DBC7D8}">
      <dgm:prSet/>
      <dgm:spPr/>
      <dgm:t>
        <a:bodyPr/>
        <a:lstStyle/>
        <a:p>
          <a:endParaRPr lang="en-US"/>
        </a:p>
      </dgm:t>
    </dgm:pt>
    <dgm:pt modelId="{56C14E38-A0A5-412E-AEBC-8D7727B58F53}" type="sibTrans" cxnId="{9D550A55-81D2-4E7C-826D-0C3F49DBC7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CB0E09-AB67-4C7B-A9EC-C0144E9EFA29}">
      <dgm:prSet custT="1"/>
      <dgm:spPr/>
      <dgm:t>
        <a:bodyPr/>
        <a:lstStyle/>
        <a:p>
          <a:pPr algn="ctr"/>
          <a:r>
            <a:rPr lang="en-US" sz="2400" dirty="0" err="1"/>
            <a:t>Absprachen</a:t>
          </a:r>
          <a:r>
            <a:rPr lang="en-US" sz="2400" dirty="0"/>
            <a:t> in </a:t>
          </a:r>
          <a:r>
            <a:rPr lang="en-US" sz="2400" dirty="0" err="1"/>
            <a:t>regelmäßigen</a:t>
          </a:r>
          <a:r>
            <a:rPr lang="en-US" sz="2400" dirty="0"/>
            <a:t> </a:t>
          </a:r>
          <a:r>
            <a:rPr lang="en-US" sz="2400" dirty="0" err="1"/>
            <a:t>Abständen</a:t>
          </a:r>
          <a:endParaRPr lang="en-US" sz="2400" dirty="0"/>
        </a:p>
      </dgm:t>
    </dgm:pt>
    <dgm:pt modelId="{13EB4A9F-7993-4CF0-A490-93965B057A12}" type="parTrans" cxnId="{06694773-DE5F-4FC9-B277-055E7E8139EA}">
      <dgm:prSet/>
      <dgm:spPr/>
      <dgm:t>
        <a:bodyPr/>
        <a:lstStyle/>
        <a:p>
          <a:endParaRPr lang="en-US"/>
        </a:p>
      </dgm:t>
    </dgm:pt>
    <dgm:pt modelId="{C7246707-83CE-4475-B9DB-833137B7E636}" type="sibTrans" cxnId="{06694773-DE5F-4FC9-B277-055E7E8139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B1569E7-3C23-4D60-BFF9-310C101A5485}" type="pres">
      <dgm:prSet presAssocID="{31ABD3CE-DD35-41C9-A535-E0BE455B8CD4}" presName="linearFlow" presStyleCnt="0">
        <dgm:presLayoutVars>
          <dgm:dir/>
          <dgm:animLvl val="lvl"/>
          <dgm:resizeHandles val="exact"/>
        </dgm:presLayoutVars>
      </dgm:prSet>
      <dgm:spPr/>
    </dgm:pt>
    <dgm:pt modelId="{C4C86A43-AB4C-4656-87B9-B229EB88BB54}" type="pres">
      <dgm:prSet presAssocID="{83507DE3-FC5F-495C-9215-476351AD66BE}" presName="compositeNode" presStyleCnt="0"/>
      <dgm:spPr/>
    </dgm:pt>
    <dgm:pt modelId="{AA2C0F3C-6798-4AD4-99AD-4B4421A9A5B4}" type="pres">
      <dgm:prSet presAssocID="{83507DE3-FC5F-495C-9215-476351AD66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EAB8B7-4B3B-4468-943F-DF6D6D317DF7}" type="pres">
      <dgm:prSet presAssocID="{83507DE3-FC5F-495C-9215-476351AD66BE}" presName="parSh" presStyleCnt="0"/>
      <dgm:spPr/>
    </dgm:pt>
    <dgm:pt modelId="{F4514C10-7439-479D-99F0-293E516C0EAE}" type="pres">
      <dgm:prSet presAssocID="{83507DE3-FC5F-495C-9215-476351AD66BE}" presName="lineNode" presStyleLbl="alignAccFollowNode1" presStyleIdx="0" presStyleCnt="12"/>
      <dgm:spPr/>
    </dgm:pt>
    <dgm:pt modelId="{4178F99A-5122-471E-8E7F-84DA114F89F2}" type="pres">
      <dgm:prSet presAssocID="{83507DE3-FC5F-495C-9215-476351AD66BE}" presName="lineArrowNode" presStyleLbl="alignAccFollowNode1" presStyleIdx="1" presStyleCnt="12"/>
      <dgm:spPr/>
    </dgm:pt>
    <dgm:pt modelId="{63CEE37E-EFDC-428F-975D-EF7EDBAF9ACF}" type="pres">
      <dgm:prSet presAssocID="{D4677814-0220-4988-9EA4-0C8BF76D8D8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F50AD90-6889-4A1D-A49C-1B9B2523B7CD}" type="pres">
      <dgm:prSet presAssocID="{D4677814-0220-4988-9EA4-0C8BF76D8D8B}" presName="spacerBetweenCircleAndCallout" presStyleCnt="0">
        <dgm:presLayoutVars/>
      </dgm:prSet>
      <dgm:spPr/>
    </dgm:pt>
    <dgm:pt modelId="{9D68F9E5-9069-4E94-A95F-A6F1C68CCB57}" type="pres">
      <dgm:prSet presAssocID="{83507DE3-FC5F-495C-9215-476351AD66BE}" presName="nodeText" presStyleLbl="alignAccFollowNode1" presStyleIdx="2" presStyleCnt="12" custScaleY="100000">
        <dgm:presLayoutVars>
          <dgm:bulletEnabled val="1"/>
        </dgm:presLayoutVars>
      </dgm:prSet>
      <dgm:spPr/>
    </dgm:pt>
    <dgm:pt modelId="{3088E032-4D0A-45CA-BE60-8D5B0E07AC14}" type="pres">
      <dgm:prSet presAssocID="{D4677814-0220-4988-9EA4-0C8BF76D8D8B}" presName="sibTransComposite" presStyleCnt="0"/>
      <dgm:spPr/>
    </dgm:pt>
    <dgm:pt modelId="{21F3596B-374C-4B91-8370-71DFAB57A868}" type="pres">
      <dgm:prSet presAssocID="{902E3C0B-B8AC-4829-B9E0-BF7362007CB0}" presName="compositeNode" presStyleCnt="0"/>
      <dgm:spPr/>
    </dgm:pt>
    <dgm:pt modelId="{7724F938-1D20-4ADA-A71D-1637D815927C}" type="pres">
      <dgm:prSet presAssocID="{902E3C0B-B8AC-4829-B9E0-BF7362007CB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A434A2-274C-48B6-B609-E2EBF1D05DF4}" type="pres">
      <dgm:prSet presAssocID="{902E3C0B-B8AC-4829-B9E0-BF7362007CB0}" presName="parSh" presStyleCnt="0"/>
      <dgm:spPr/>
    </dgm:pt>
    <dgm:pt modelId="{6A18AACD-6A09-4BD7-939D-5F344FA58FFC}" type="pres">
      <dgm:prSet presAssocID="{902E3C0B-B8AC-4829-B9E0-BF7362007CB0}" presName="lineNode" presStyleLbl="alignAccFollowNode1" presStyleIdx="3" presStyleCnt="12"/>
      <dgm:spPr/>
    </dgm:pt>
    <dgm:pt modelId="{9ED0B5A0-BEFD-41F6-813E-0FB5C65D232A}" type="pres">
      <dgm:prSet presAssocID="{902E3C0B-B8AC-4829-B9E0-BF7362007CB0}" presName="lineArrowNode" presStyleLbl="alignAccFollowNode1" presStyleIdx="4" presStyleCnt="12"/>
      <dgm:spPr/>
    </dgm:pt>
    <dgm:pt modelId="{928A0915-B61C-4F90-8AEE-6FFAC73C7366}" type="pres">
      <dgm:prSet presAssocID="{A504B909-B83E-4D09-B173-E6B4D0D8309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9532D80-2C44-4568-8558-027484B322EF}" type="pres">
      <dgm:prSet presAssocID="{A504B909-B83E-4D09-B173-E6B4D0D83090}" presName="spacerBetweenCircleAndCallout" presStyleCnt="0">
        <dgm:presLayoutVars/>
      </dgm:prSet>
      <dgm:spPr/>
    </dgm:pt>
    <dgm:pt modelId="{A94CCF73-19A7-4128-AD0E-89933BCD772D}" type="pres">
      <dgm:prSet presAssocID="{902E3C0B-B8AC-4829-B9E0-BF7362007CB0}" presName="nodeText" presStyleLbl="alignAccFollowNode1" presStyleIdx="5" presStyleCnt="12">
        <dgm:presLayoutVars>
          <dgm:bulletEnabled val="1"/>
        </dgm:presLayoutVars>
      </dgm:prSet>
      <dgm:spPr/>
    </dgm:pt>
    <dgm:pt modelId="{5AA6ED0A-6B73-4DD5-B2D0-C235B8692595}" type="pres">
      <dgm:prSet presAssocID="{A504B909-B83E-4D09-B173-E6B4D0D83090}" presName="sibTransComposite" presStyleCnt="0"/>
      <dgm:spPr/>
    </dgm:pt>
    <dgm:pt modelId="{6E062C8D-061D-4507-99D9-29F3D3F295E3}" type="pres">
      <dgm:prSet presAssocID="{CB2497B2-CE46-4693-AA12-C5B41D0AC451}" presName="compositeNode" presStyleCnt="0"/>
      <dgm:spPr/>
    </dgm:pt>
    <dgm:pt modelId="{FF43FD20-FDA7-4B86-B10D-BFCEA18837B2}" type="pres">
      <dgm:prSet presAssocID="{CB2497B2-CE46-4693-AA12-C5B41D0AC45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D3F664-A549-47A9-A3BC-E82F4814DDDF}" type="pres">
      <dgm:prSet presAssocID="{CB2497B2-CE46-4693-AA12-C5B41D0AC451}" presName="parSh" presStyleCnt="0"/>
      <dgm:spPr/>
    </dgm:pt>
    <dgm:pt modelId="{B90488DA-4B74-472F-A1B5-906B244D74A2}" type="pres">
      <dgm:prSet presAssocID="{CB2497B2-CE46-4693-AA12-C5B41D0AC451}" presName="lineNode" presStyleLbl="alignAccFollowNode1" presStyleIdx="6" presStyleCnt="12"/>
      <dgm:spPr/>
    </dgm:pt>
    <dgm:pt modelId="{10199C2F-729A-4A8A-BF33-F7F8A09702E0}" type="pres">
      <dgm:prSet presAssocID="{CB2497B2-CE46-4693-AA12-C5B41D0AC451}" presName="lineArrowNode" presStyleLbl="alignAccFollowNode1" presStyleIdx="7" presStyleCnt="12"/>
      <dgm:spPr/>
    </dgm:pt>
    <dgm:pt modelId="{168E61BF-B258-4E37-9228-16AE7A179BD7}" type="pres">
      <dgm:prSet presAssocID="{56C14E38-A0A5-412E-AEBC-8D7727B58F5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780B53E-DBCD-4D91-B6A6-A7B7CC564265}" type="pres">
      <dgm:prSet presAssocID="{56C14E38-A0A5-412E-AEBC-8D7727B58F53}" presName="spacerBetweenCircleAndCallout" presStyleCnt="0">
        <dgm:presLayoutVars/>
      </dgm:prSet>
      <dgm:spPr/>
    </dgm:pt>
    <dgm:pt modelId="{85227C0D-A59D-4578-B658-30564E8A836F}" type="pres">
      <dgm:prSet presAssocID="{CB2497B2-CE46-4693-AA12-C5B41D0AC451}" presName="nodeText" presStyleLbl="alignAccFollowNode1" presStyleIdx="8" presStyleCnt="12">
        <dgm:presLayoutVars>
          <dgm:bulletEnabled val="1"/>
        </dgm:presLayoutVars>
      </dgm:prSet>
      <dgm:spPr/>
    </dgm:pt>
    <dgm:pt modelId="{A61A5F82-0C39-477A-BDE9-C175C9AB9662}" type="pres">
      <dgm:prSet presAssocID="{56C14E38-A0A5-412E-AEBC-8D7727B58F53}" presName="sibTransComposite" presStyleCnt="0"/>
      <dgm:spPr/>
    </dgm:pt>
    <dgm:pt modelId="{FE55EC84-A3F5-40CE-927E-51F6E7814EB4}" type="pres">
      <dgm:prSet presAssocID="{1ECB0E09-AB67-4C7B-A9EC-C0144E9EFA29}" presName="compositeNode" presStyleCnt="0"/>
      <dgm:spPr/>
    </dgm:pt>
    <dgm:pt modelId="{CDA14BDB-2315-4477-9B3C-1A1AF8560A37}" type="pres">
      <dgm:prSet presAssocID="{1ECB0E09-AB67-4C7B-A9EC-C0144E9EFA2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891C76-5419-42A7-98C5-8FF9B21E7DEF}" type="pres">
      <dgm:prSet presAssocID="{1ECB0E09-AB67-4C7B-A9EC-C0144E9EFA29}" presName="parSh" presStyleCnt="0"/>
      <dgm:spPr/>
    </dgm:pt>
    <dgm:pt modelId="{0C188382-EE38-4002-93CB-E4A8A84BA3D4}" type="pres">
      <dgm:prSet presAssocID="{1ECB0E09-AB67-4C7B-A9EC-C0144E9EFA29}" presName="lineNode" presStyleLbl="alignAccFollowNode1" presStyleIdx="9" presStyleCnt="12"/>
      <dgm:spPr/>
    </dgm:pt>
    <dgm:pt modelId="{BBD2EAB2-51C9-489E-9A85-D8F59DF3880A}" type="pres">
      <dgm:prSet presAssocID="{1ECB0E09-AB67-4C7B-A9EC-C0144E9EFA29}" presName="lineArrowNode" presStyleLbl="alignAccFollowNode1" presStyleIdx="10" presStyleCnt="12"/>
      <dgm:spPr/>
    </dgm:pt>
    <dgm:pt modelId="{BBB2A11A-334B-44D0-A9BE-EA0C4AA827F2}" type="pres">
      <dgm:prSet presAssocID="{C7246707-83CE-4475-B9DB-833137B7E636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6A14EC4A-DEED-4968-9306-CAE587327CCD}" type="pres">
      <dgm:prSet presAssocID="{C7246707-83CE-4475-B9DB-833137B7E636}" presName="spacerBetweenCircleAndCallout" presStyleCnt="0">
        <dgm:presLayoutVars/>
      </dgm:prSet>
      <dgm:spPr/>
    </dgm:pt>
    <dgm:pt modelId="{BE31336D-5C75-4037-9274-72A08CD833D6}" type="pres">
      <dgm:prSet presAssocID="{1ECB0E09-AB67-4C7B-A9EC-C0144E9EFA2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B6A980A-79EC-4484-B521-65B631BC6961}" type="presOf" srcId="{A504B909-B83E-4D09-B173-E6B4D0D83090}" destId="{928A0915-B61C-4F90-8AEE-6FFAC73C7366}" srcOrd="0" destOrd="0" presId="urn:microsoft.com/office/officeart/2016/7/layout/LinearArrowProcessNumbered"/>
    <dgm:cxn modelId="{CF8A0816-0AC7-4E2E-B64A-D42BD773DDA3}" type="presOf" srcId="{56C14E38-A0A5-412E-AEBC-8D7727B58F53}" destId="{168E61BF-B258-4E37-9228-16AE7A179BD7}" srcOrd="0" destOrd="0" presId="urn:microsoft.com/office/officeart/2016/7/layout/LinearArrowProcessNumbered"/>
    <dgm:cxn modelId="{9BB39627-89D1-43F4-8A23-4641891554D5}" type="presOf" srcId="{31ABD3CE-DD35-41C9-A535-E0BE455B8CD4}" destId="{8B1569E7-3C23-4D60-BFF9-310C101A5485}" srcOrd="0" destOrd="0" presId="urn:microsoft.com/office/officeart/2016/7/layout/LinearArrowProcessNumbered"/>
    <dgm:cxn modelId="{DB948636-91E5-44F7-B3E5-F7AAB60C67F2}" type="presOf" srcId="{CB2497B2-CE46-4693-AA12-C5B41D0AC451}" destId="{85227C0D-A59D-4578-B658-30564E8A836F}" srcOrd="0" destOrd="0" presId="urn:microsoft.com/office/officeart/2016/7/layout/LinearArrowProcessNumbered"/>
    <dgm:cxn modelId="{764CE936-948E-4A09-BC41-C52D56ABB1B9}" type="presOf" srcId="{C7246707-83CE-4475-B9DB-833137B7E636}" destId="{BBB2A11A-334B-44D0-A9BE-EA0C4AA827F2}" srcOrd="0" destOrd="0" presId="urn:microsoft.com/office/officeart/2016/7/layout/LinearArrowProcessNumbered"/>
    <dgm:cxn modelId="{DB5BBD37-9D48-4044-9D85-E7E0EC617A30}" type="presOf" srcId="{D4677814-0220-4988-9EA4-0C8BF76D8D8B}" destId="{63CEE37E-EFDC-428F-975D-EF7EDBAF9ACF}" srcOrd="0" destOrd="0" presId="urn:microsoft.com/office/officeart/2016/7/layout/LinearArrowProcessNumbered"/>
    <dgm:cxn modelId="{3973CF42-CD05-4C0E-B420-737D04AAFF48}" srcId="{31ABD3CE-DD35-41C9-A535-E0BE455B8CD4}" destId="{83507DE3-FC5F-495C-9215-476351AD66BE}" srcOrd="0" destOrd="0" parTransId="{EC0ECC4D-AD4B-439F-B0A0-53CB0D71EC14}" sibTransId="{D4677814-0220-4988-9EA4-0C8BF76D8D8B}"/>
    <dgm:cxn modelId="{06694773-DE5F-4FC9-B277-055E7E8139EA}" srcId="{31ABD3CE-DD35-41C9-A535-E0BE455B8CD4}" destId="{1ECB0E09-AB67-4C7B-A9EC-C0144E9EFA29}" srcOrd="3" destOrd="0" parTransId="{13EB4A9F-7993-4CF0-A490-93965B057A12}" sibTransId="{C7246707-83CE-4475-B9DB-833137B7E636}"/>
    <dgm:cxn modelId="{9D550A55-81D2-4E7C-826D-0C3F49DBC7D8}" srcId="{31ABD3CE-DD35-41C9-A535-E0BE455B8CD4}" destId="{CB2497B2-CE46-4693-AA12-C5B41D0AC451}" srcOrd="2" destOrd="0" parTransId="{9E327070-9843-40F9-87B7-040ACE073DF4}" sibTransId="{56C14E38-A0A5-412E-AEBC-8D7727B58F53}"/>
    <dgm:cxn modelId="{5411ADB7-0136-4737-B0D4-3F6F0E7AE3AF}" type="presOf" srcId="{902E3C0B-B8AC-4829-B9E0-BF7362007CB0}" destId="{A94CCF73-19A7-4128-AD0E-89933BCD772D}" srcOrd="0" destOrd="0" presId="urn:microsoft.com/office/officeart/2016/7/layout/LinearArrowProcessNumbered"/>
    <dgm:cxn modelId="{F62A81B8-E3BD-437A-8919-A6E2BEF1802B}" type="presOf" srcId="{1ECB0E09-AB67-4C7B-A9EC-C0144E9EFA29}" destId="{BE31336D-5C75-4037-9274-72A08CD833D6}" srcOrd="0" destOrd="0" presId="urn:microsoft.com/office/officeart/2016/7/layout/LinearArrowProcessNumbered"/>
    <dgm:cxn modelId="{FF424EBA-AEF8-4902-AB8B-180EA932FC6B}" type="presOf" srcId="{83507DE3-FC5F-495C-9215-476351AD66BE}" destId="{9D68F9E5-9069-4E94-A95F-A6F1C68CCB57}" srcOrd="0" destOrd="0" presId="urn:microsoft.com/office/officeart/2016/7/layout/LinearArrowProcessNumbered"/>
    <dgm:cxn modelId="{C98692F3-B19E-45AB-9616-758119DF10AC}" srcId="{31ABD3CE-DD35-41C9-A535-E0BE455B8CD4}" destId="{902E3C0B-B8AC-4829-B9E0-BF7362007CB0}" srcOrd="1" destOrd="0" parTransId="{D33BA0E5-95F8-46FA-A63E-0A16C455A7E1}" sibTransId="{A504B909-B83E-4D09-B173-E6B4D0D83090}"/>
    <dgm:cxn modelId="{7E195899-A1A8-4D1F-8A97-15F3E41C5EDC}" type="presParOf" srcId="{8B1569E7-3C23-4D60-BFF9-310C101A5485}" destId="{C4C86A43-AB4C-4656-87B9-B229EB88BB54}" srcOrd="0" destOrd="0" presId="urn:microsoft.com/office/officeart/2016/7/layout/LinearArrowProcessNumbered"/>
    <dgm:cxn modelId="{FF3800DC-7776-457D-997E-7F527FED95A6}" type="presParOf" srcId="{C4C86A43-AB4C-4656-87B9-B229EB88BB54}" destId="{AA2C0F3C-6798-4AD4-99AD-4B4421A9A5B4}" srcOrd="0" destOrd="0" presId="urn:microsoft.com/office/officeart/2016/7/layout/LinearArrowProcessNumbered"/>
    <dgm:cxn modelId="{AF0920B8-975C-484A-9FFC-6292579DECDF}" type="presParOf" srcId="{C4C86A43-AB4C-4656-87B9-B229EB88BB54}" destId="{DEEAB8B7-4B3B-4468-943F-DF6D6D317DF7}" srcOrd="1" destOrd="0" presId="urn:microsoft.com/office/officeart/2016/7/layout/LinearArrowProcessNumbered"/>
    <dgm:cxn modelId="{D86A30C3-7406-4BA9-B640-FE6E2188206F}" type="presParOf" srcId="{DEEAB8B7-4B3B-4468-943F-DF6D6D317DF7}" destId="{F4514C10-7439-479D-99F0-293E516C0EAE}" srcOrd="0" destOrd="0" presId="urn:microsoft.com/office/officeart/2016/7/layout/LinearArrowProcessNumbered"/>
    <dgm:cxn modelId="{54F45C9A-F9DA-469D-8825-EC4020448DA2}" type="presParOf" srcId="{DEEAB8B7-4B3B-4468-943F-DF6D6D317DF7}" destId="{4178F99A-5122-471E-8E7F-84DA114F89F2}" srcOrd="1" destOrd="0" presId="urn:microsoft.com/office/officeart/2016/7/layout/LinearArrowProcessNumbered"/>
    <dgm:cxn modelId="{A9510244-86D4-42ED-AF9C-2B4929FEF4B4}" type="presParOf" srcId="{DEEAB8B7-4B3B-4468-943F-DF6D6D317DF7}" destId="{63CEE37E-EFDC-428F-975D-EF7EDBAF9ACF}" srcOrd="2" destOrd="0" presId="urn:microsoft.com/office/officeart/2016/7/layout/LinearArrowProcessNumbered"/>
    <dgm:cxn modelId="{85E1A767-9FDB-4902-B903-4757F11304BC}" type="presParOf" srcId="{DEEAB8B7-4B3B-4468-943F-DF6D6D317DF7}" destId="{8F50AD90-6889-4A1D-A49C-1B9B2523B7CD}" srcOrd="3" destOrd="0" presId="urn:microsoft.com/office/officeart/2016/7/layout/LinearArrowProcessNumbered"/>
    <dgm:cxn modelId="{8973BFD8-DC39-4915-A505-8B6463F0FAF5}" type="presParOf" srcId="{C4C86A43-AB4C-4656-87B9-B229EB88BB54}" destId="{9D68F9E5-9069-4E94-A95F-A6F1C68CCB57}" srcOrd="2" destOrd="0" presId="urn:microsoft.com/office/officeart/2016/7/layout/LinearArrowProcessNumbered"/>
    <dgm:cxn modelId="{35D6C163-8494-4D46-967F-B12450B27A6F}" type="presParOf" srcId="{8B1569E7-3C23-4D60-BFF9-310C101A5485}" destId="{3088E032-4D0A-45CA-BE60-8D5B0E07AC14}" srcOrd="1" destOrd="0" presId="urn:microsoft.com/office/officeart/2016/7/layout/LinearArrowProcessNumbered"/>
    <dgm:cxn modelId="{E430D929-F21D-4C62-9BD9-50629143DDC4}" type="presParOf" srcId="{8B1569E7-3C23-4D60-BFF9-310C101A5485}" destId="{21F3596B-374C-4B91-8370-71DFAB57A868}" srcOrd="2" destOrd="0" presId="urn:microsoft.com/office/officeart/2016/7/layout/LinearArrowProcessNumbered"/>
    <dgm:cxn modelId="{C24CDB3D-F46B-46CF-86AA-F1A9C9652FB4}" type="presParOf" srcId="{21F3596B-374C-4B91-8370-71DFAB57A868}" destId="{7724F938-1D20-4ADA-A71D-1637D815927C}" srcOrd="0" destOrd="0" presId="urn:microsoft.com/office/officeart/2016/7/layout/LinearArrowProcessNumbered"/>
    <dgm:cxn modelId="{1434A60C-C928-4D36-A772-0F2ABB9093EA}" type="presParOf" srcId="{21F3596B-374C-4B91-8370-71DFAB57A868}" destId="{A1A434A2-274C-48B6-B609-E2EBF1D05DF4}" srcOrd="1" destOrd="0" presId="urn:microsoft.com/office/officeart/2016/7/layout/LinearArrowProcessNumbered"/>
    <dgm:cxn modelId="{E0AC49DF-DEFC-4758-B802-89E65B168272}" type="presParOf" srcId="{A1A434A2-274C-48B6-B609-E2EBF1D05DF4}" destId="{6A18AACD-6A09-4BD7-939D-5F344FA58FFC}" srcOrd="0" destOrd="0" presId="urn:microsoft.com/office/officeart/2016/7/layout/LinearArrowProcessNumbered"/>
    <dgm:cxn modelId="{404A3B1A-6BB4-4B18-8144-4C5375AC8B23}" type="presParOf" srcId="{A1A434A2-274C-48B6-B609-E2EBF1D05DF4}" destId="{9ED0B5A0-BEFD-41F6-813E-0FB5C65D232A}" srcOrd="1" destOrd="0" presId="urn:microsoft.com/office/officeart/2016/7/layout/LinearArrowProcessNumbered"/>
    <dgm:cxn modelId="{8905DC74-DE74-43F8-B754-9B2C64282997}" type="presParOf" srcId="{A1A434A2-274C-48B6-B609-E2EBF1D05DF4}" destId="{928A0915-B61C-4F90-8AEE-6FFAC73C7366}" srcOrd="2" destOrd="0" presId="urn:microsoft.com/office/officeart/2016/7/layout/LinearArrowProcessNumbered"/>
    <dgm:cxn modelId="{55B22C6C-0EAC-4C08-A477-CDDEC3D3BB26}" type="presParOf" srcId="{A1A434A2-274C-48B6-B609-E2EBF1D05DF4}" destId="{69532D80-2C44-4568-8558-027484B322EF}" srcOrd="3" destOrd="0" presId="urn:microsoft.com/office/officeart/2016/7/layout/LinearArrowProcessNumbered"/>
    <dgm:cxn modelId="{5DBB403A-0BC1-42A4-92D2-F7271FE1D172}" type="presParOf" srcId="{21F3596B-374C-4B91-8370-71DFAB57A868}" destId="{A94CCF73-19A7-4128-AD0E-89933BCD772D}" srcOrd="2" destOrd="0" presId="urn:microsoft.com/office/officeart/2016/7/layout/LinearArrowProcessNumbered"/>
    <dgm:cxn modelId="{3A1EDCCB-4850-4729-96A8-A5502ED049B3}" type="presParOf" srcId="{8B1569E7-3C23-4D60-BFF9-310C101A5485}" destId="{5AA6ED0A-6B73-4DD5-B2D0-C235B8692595}" srcOrd="3" destOrd="0" presId="urn:microsoft.com/office/officeart/2016/7/layout/LinearArrowProcessNumbered"/>
    <dgm:cxn modelId="{9BFAF703-0B3D-4B42-9126-6D71EE69C0AC}" type="presParOf" srcId="{8B1569E7-3C23-4D60-BFF9-310C101A5485}" destId="{6E062C8D-061D-4507-99D9-29F3D3F295E3}" srcOrd="4" destOrd="0" presId="urn:microsoft.com/office/officeart/2016/7/layout/LinearArrowProcessNumbered"/>
    <dgm:cxn modelId="{4600EC47-31DE-4D53-9345-08DB398AFC8A}" type="presParOf" srcId="{6E062C8D-061D-4507-99D9-29F3D3F295E3}" destId="{FF43FD20-FDA7-4B86-B10D-BFCEA18837B2}" srcOrd="0" destOrd="0" presId="urn:microsoft.com/office/officeart/2016/7/layout/LinearArrowProcessNumbered"/>
    <dgm:cxn modelId="{CE99D77D-BB1F-4856-97C9-683FE0305384}" type="presParOf" srcId="{6E062C8D-061D-4507-99D9-29F3D3F295E3}" destId="{CBD3F664-A549-47A9-A3BC-E82F4814DDDF}" srcOrd="1" destOrd="0" presId="urn:microsoft.com/office/officeart/2016/7/layout/LinearArrowProcessNumbered"/>
    <dgm:cxn modelId="{D5EBFB3D-91FB-4698-941F-3DBCF29F0D2B}" type="presParOf" srcId="{CBD3F664-A549-47A9-A3BC-E82F4814DDDF}" destId="{B90488DA-4B74-472F-A1B5-906B244D74A2}" srcOrd="0" destOrd="0" presId="urn:microsoft.com/office/officeart/2016/7/layout/LinearArrowProcessNumbered"/>
    <dgm:cxn modelId="{0D6E360E-C4D7-4CDB-8B48-375DEAA8502A}" type="presParOf" srcId="{CBD3F664-A549-47A9-A3BC-E82F4814DDDF}" destId="{10199C2F-729A-4A8A-BF33-F7F8A09702E0}" srcOrd="1" destOrd="0" presId="urn:microsoft.com/office/officeart/2016/7/layout/LinearArrowProcessNumbered"/>
    <dgm:cxn modelId="{E9A86C74-EDA5-49F1-9114-045EFFCF2D5D}" type="presParOf" srcId="{CBD3F664-A549-47A9-A3BC-E82F4814DDDF}" destId="{168E61BF-B258-4E37-9228-16AE7A179BD7}" srcOrd="2" destOrd="0" presId="urn:microsoft.com/office/officeart/2016/7/layout/LinearArrowProcessNumbered"/>
    <dgm:cxn modelId="{FC2700DD-35B5-455D-8E5A-C72CE0AF5B31}" type="presParOf" srcId="{CBD3F664-A549-47A9-A3BC-E82F4814DDDF}" destId="{6780B53E-DBCD-4D91-B6A6-A7B7CC564265}" srcOrd="3" destOrd="0" presId="urn:microsoft.com/office/officeart/2016/7/layout/LinearArrowProcessNumbered"/>
    <dgm:cxn modelId="{81F0E9FE-B676-4DDC-94D6-D6836E3FD25E}" type="presParOf" srcId="{6E062C8D-061D-4507-99D9-29F3D3F295E3}" destId="{85227C0D-A59D-4578-B658-30564E8A836F}" srcOrd="2" destOrd="0" presId="urn:microsoft.com/office/officeart/2016/7/layout/LinearArrowProcessNumbered"/>
    <dgm:cxn modelId="{FADA3EDD-1E21-47A9-B2BC-9388C9342A14}" type="presParOf" srcId="{8B1569E7-3C23-4D60-BFF9-310C101A5485}" destId="{A61A5F82-0C39-477A-BDE9-C175C9AB9662}" srcOrd="5" destOrd="0" presId="urn:microsoft.com/office/officeart/2016/7/layout/LinearArrowProcessNumbered"/>
    <dgm:cxn modelId="{10739EAB-FF1A-4B79-92AC-5303981B483E}" type="presParOf" srcId="{8B1569E7-3C23-4D60-BFF9-310C101A5485}" destId="{FE55EC84-A3F5-40CE-927E-51F6E7814EB4}" srcOrd="6" destOrd="0" presId="urn:microsoft.com/office/officeart/2016/7/layout/LinearArrowProcessNumbered"/>
    <dgm:cxn modelId="{079FB815-05D1-431C-B7CD-7A2BA4A3E432}" type="presParOf" srcId="{FE55EC84-A3F5-40CE-927E-51F6E7814EB4}" destId="{CDA14BDB-2315-4477-9B3C-1A1AF8560A37}" srcOrd="0" destOrd="0" presId="urn:microsoft.com/office/officeart/2016/7/layout/LinearArrowProcessNumbered"/>
    <dgm:cxn modelId="{F586C90C-E942-4595-A108-8B1CDCE0EF6E}" type="presParOf" srcId="{FE55EC84-A3F5-40CE-927E-51F6E7814EB4}" destId="{31891C76-5419-42A7-98C5-8FF9B21E7DEF}" srcOrd="1" destOrd="0" presId="urn:microsoft.com/office/officeart/2016/7/layout/LinearArrowProcessNumbered"/>
    <dgm:cxn modelId="{DE2A6AF3-A25F-44EB-A267-F0E71FB9B82D}" type="presParOf" srcId="{31891C76-5419-42A7-98C5-8FF9B21E7DEF}" destId="{0C188382-EE38-4002-93CB-E4A8A84BA3D4}" srcOrd="0" destOrd="0" presId="urn:microsoft.com/office/officeart/2016/7/layout/LinearArrowProcessNumbered"/>
    <dgm:cxn modelId="{EC2D4BA9-9263-484B-A451-0CF20C602A99}" type="presParOf" srcId="{31891C76-5419-42A7-98C5-8FF9B21E7DEF}" destId="{BBD2EAB2-51C9-489E-9A85-D8F59DF3880A}" srcOrd="1" destOrd="0" presId="urn:microsoft.com/office/officeart/2016/7/layout/LinearArrowProcessNumbered"/>
    <dgm:cxn modelId="{383784FF-1546-40F7-AF3A-EEA0E8CAE2A1}" type="presParOf" srcId="{31891C76-5419-42A7-98C5-8FF9B21E7DEF}" destId="{BBB2A11A-334B-44D0-A9BE-EA0C4AA827F2}" srcOrd="2" destOrd="0" presId="urn:microsoft.com/office/officeart/2016/7/layout/LinearArrowProcessNumbered"/>
    <dgm:cxn modelId="{61A274D2-8087-4C17-8880-B0BC94E697DC}" type="presParOf" srcId="{31891C76-5419-42A7-98C5-8FF9B21E7DEF}" destId="{6A14EC4A-DEED-4968-9306-CAE587327CCD}" srcOrd="3" destOrd="0" presId="urn:microsoft.com/office/officeart/2016/7/layout/LinearArrowProcessNumbered"/>
    <dgm:cxn modelId="{069F022E-9AE3-47A0-882F-E43AB57AA27F}" type="presParOf" srcId="{FE55EC84-A3F5-40CE-927E-51F6E7814EB4}" destId="{BE31336D-5C75-4037-9274-72A08CD833D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EBAC9-79A2-42AE-BCED-8A16EFC5257B}" type="doc">
      <dgm:prSet loTypeId="urn:microsoft.com/office/officeart/2005/8/layout/process4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DFEFC87-84E6-4FB1-A2B1-7E70B3434806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3600" b="0" dirty="0" err="1"/>
            <a:t>Prioritätssetzung</a:t>
          </a:r>
          <a:endParaRPr lang="en-US" sz="3600" b="0" dirty="0"/>
        </a:p>
      </dgm:t>
    </dgm:pt>
    <dgm:pt modelId="{5D27B426-7923-4B4F-A3A4-39D2F3986D55}" type="parTrans" cxnId="{9AAE07C8-D1AD-45CA-B84B-6F64781DC920}">
      <dgm:prSet/>
      <dgm:spPr/>
      <dgm:t>
        <a:bodyPr/>
        <a:lstStyle/>
        <a:p>
          <a:endParaRPr lang="en-US"/>
        </a:p>
      </dgm:t>
    </dgm:pt>
    <dgm:pt modelId="{0784094A-5E09-43B1-AE09-F3D837749B91}" type="sibTrans" cxnId="{9AAE07C8-D1AD-45CA-B84B-6F64781DC920}">
      <dgm:prSet/>
      <dgm:spPr/>
      <dgm:t>
        <a:bodyPr/>
        <a:lstStyle/>
        <a:p>
          <a:endParaRPr lang="en-US"/>
        </a:p>
      </dgm:t>
    </dgm:pt>
    <dgm:pt modelId="{0F42EAF4-CE36-497C-A235-B733E80A5991}">
      <dgm:prSet custT="1"/>
      <dgm:spPr/>
      <dgm:t>
        <a:bodyPr/>
        <a:lstStyle/>
        <a:p>
          <a:r>
            <a:rPr lang="en-US" sz="2400" dirty="0"/>
            <a:t>Main </a:t>
          </a:r>
          <a:r>
            <a:rPr lang="en-US" sz="2400" dirty="0" err="1"/>
            <a:t>Programm</a:t>
          </a:r>
          <a:endParaRPr lang="en-US" sz="2400" dirty="0"/>
        </a:p>
      </dgm:t>
    </dgm:pt>
    <dgm:pt modelId="{88EF1835-84CD-48B3-BC8A-646CB04C71EB}" type="parTrans" cxnId="{8EA9AE0E-B401-4DE1-B506-F2FE9E97CCBA}">
      <dgm:prSet/>
      <dgm:spPr/>
      <dgm:t>
        <a:bodyPr/>
        <a:lstStyle/>
        <a:p>
          <a:endParaRPr lang="en-US"/>
        </a:p>
      </dgm:t>
    </dgm:pt>
    <dgm:pt modelId="{5D7C6DF1-7824-4A2F-B704-B4EEE0A2626B}" type="sibTrans" cxnId="{8EA9AE0E-B401-4DE1-B506-F2FE9E97CCBA}">
      <dgm:prSet/>
      <dgm:spPr/>
      <dgm:t>
        <a:bodyPr/>
        <a:lstStyle/>
        <a:p>
          <a:endParaRPr lang="en-US"/>
        </a:p>
      </dgm:t>
    </dgm:pt>
    <dgm:pt modelId="{623E05D7-8A60-4C0A-8B62-3CF0FB50A35E}">
      <dgm:prSet custT="1"/>
      <dgm:spPr/>
      <dgm:t>
        <a:bodyPr/>
        <a:lstStyle/>
        <a:p>
          <a:r>
            <a:rPr lang="en-US" sz="2400" dirty="0"/>
            <a:t>Features</a:t>
          </a:r>
        </a:p>
      </dgm:t>
    </dgm:pt>
    <dgm:pt modelId="{ACF85DBD-F64E-4625-A948-CA50898217A6}" type="parTrans" cxnId="{FD5A22B9-9062-4C1B-B02A-9FAE45338257}">
      <dgm:prSet/>
      <dgm:spPr/>
      <dgm:t>
        <a:bodyPr/>
        <a:lstStyle/>
        <a:p>
          <a:endParaRPr lang="en-US"/>
        </a:p>
      </dgm:t>
    </dgm:pt>
    <dgm:pt modelId="{3D472AE3-5E16-4221-BD3A-DE926054EE27}" type="sibTrans" cxnId="{FD5A22B9-9062-4C1B-B02A-9FAE45338257}">
      <dgm:prSet/>
      <dgm:spPr/>
      <dgm:t>
        <a:bodyPr/>
        <a:lstStyle/>
        <a:p>
          <a:endParaRPr lang="en-US"/>
        </a:p>
      </dgm:t>
    </dgm:pt>
    <dgm:pt modelId="{E67CA5FA-230B-42ED-9F91-C97FE90F193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/>
            <a:t>Programmversuche</a:t>
          </a:r>
          <a:endParaRPr lang="en-US" dirty="0"/>
        </a:p>
      </dgm:t>
    </dgm:pt>
    <dgm:pt modelId="{6EC89166-E855-475C-8E7C-826342486805}" type="parTrans" cxnId="{80AF1E1C-E784-49A1-AD26-D35C5AE7DB51}">
      <dgm:prSet/>
      <dgm:spPr/>
      <dgm:t>
        <a:bodyPr/>
        <a:lstStyle/>
        <a:p>
          <a:endParaRPr lang="en-US"/>
        </a:p>
      </dgm:t>
    </dgm:pt>
    <dgm:pt modelId="{0928EF03-A493-4E0F-A79D-F13C64DFEA8D}" type="sibTrans" cxnId="{80AF1E1C-E784-49A1-AD26-D35C5AE7DB51}">
      <dgm:prSet/>
      <dgm:spPr/>
      <dgm:t>
        <a:bodyPr/>
        <a:lstStyle/>
        <a:p>
          <a:endParaRPr lang="en-US"/>
        </a:p>
      </dgm:t>
    </dgm:pt>
    <dgm:pt modelId="{88992D37-937D-4BDE-A147-C2D8982641C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/>
            <a:t>Entwicklung des Spieles</a:t>
          </a:r>
        </a:p>
      </dgm:t>
    </dgm:pt>
    <dgm:pt modelId="{59EC0445-B304-4EBA-8E2E-C5402CE58477}" type="parTrans" cxnId="{6A158819-C792-40CF-A3FE-3769BF22A7C4}">
      <dgm:prSet/>
      <dgm:spPr/>
      <dgm:t>
        <a:bodyPr/>
        <a:lstStyle/>
        <a:p>
          <a:endParaRPr lang="en-US"/>
        </a:p>
      </dgm:t>
    </dgm:pt>
    <dgm:pt modelId="{187D67E6-9C80-41D3-AC39-7C450D856F23}" type="sibTrans" cxnId="{6A158819-C792-40CF-A3FE-3769BF22A7C4}">
      <dgm:prSet/>
      <dgm:spPr/>
      <dgm:t>
        <a:bodyPr/>
        <a:lstStyle/>
        <a:p>
          <a:endParaRPr lang="en-US"/>
        </a:p>
      </dgm:t>
    </dgm:pt>
    <dgm:pt modelId="{B6D39A3C-8076-4C21-ACC6-C7065654AFBF}" type="pres">
      <dgm:prSet presAssocID="{7F3EBAC9-79A2-42AE-BCED-8A16EFC5257B}" presName="Name0" presStyleCnt="0">
        <dgm:presLayoutVars>
          <dgm:dir/>
          <dgm:animLvl val="lvl"/>
          <dgm:resizeHandles val="exact"/>
        </dgm:presLayoutVars>
      </dgm:prSet>
      <dgm:spPr/>
    </dgm:pt>
    <dgm:pt modelId="{01FE962A-3273-4941-9406-F1129DB167C4}" type="pres">
      <dgm:prSet presAssocID="{88992D37-937D-4BDE-A147-C2D8982641C3}" presName="boxAndChildren" presStyleCnt="0"/>
      <dgm:spPr/>
    </dgm:pt>
    <dgm:pt modelId="{09534994-782F-4673-A792-E59D36E48FEE}" type="pres">
      <dgm:prSet presAssocID="{88992D37-937D-4BDE-A147-C2D8982641C3}" presName="parentTextBox" presStyleLbl="node1" presStyleIdx="0" presStyleCnt="3"/>
      <dgm:spPr/>
    </dgm:pt>
    <dgm:pt modelId="{A5EBC0E4-DF0E-4040-8C1F-080FFD026C61}" type="pres">
      <dgm:prSet presAssocID="{0928EF03-A493-4E0F-A79D-F13C64DFEA8D}" presName="sp" presStyleCnt="0"/>
      <dgm:spPr/>
    </dgm:pt>
    <dgm:pt modelId="{08348AD1-39FD-4074-816E-E47DE8D796DB}" type="pres">
      <dgm:prSet presAssocID="{E67CA5FA-230B-42ED-9F91-C97FE90F193F}" presName="arrowAndChildren" presStyleCnt="0"/>
      <dgm:spPr/>
    </dgm:pt>
    <dgm:pt modelId="{C3BC9549-B15D-448B-B713-0434863B1F7E}" type="pres">
      <dgm:prSet presAssocID="{E67CA5FA-230B-42ED-9F91-C97FE90F193F}" presName="parentTextArrow" presStyleLbl="node1" presStyleIdx="1" presStyleCnt="3" custScaleY="84397"/>
      <dgm:spPr/>
    </dgm:pt>
    <dgm:pt modelId="{1C116821-4103-4A2F-B4C8-5DAB31B82AA0}" type="pres">
      <dgm:prSet presAssocID="{0784094A-5E09-43B1-AE09-F3D837749B91}" presName="sp" presStyleCnt="0"/>
      <dgm:spPr/>
    </dgm:pt>
    <dgm:pt modelId="{05B6BE70-7F47-4B00-BBAF-D07C27E610AF}" type="pres">
      <dgm:prSet presAssocID="{0DFEFC87-84E6-4FB1-A2B1-7E70B3434806}" presName="arrowAndChildren" presStyleCnt="0"/>
      <dgm:spPr/>
    </dgm:pt>
    <dgm:pt modelId="{D85101A5-BDCF-46F2-8847-65F3AA83CDA0}" type="pres">
      <dgm:prSet presAssocID="{0DFEFC87-84E6-4FB1-A2B1-7E70B3434806}" presName="parentTextArrow" presStyleLbl="node1" presStyleIdx="1" presStyleCnt="3"/>
      <dgm:spPr/>
    </dgm:pt>
    <dgm:pt modelId="{A1929864-1FBA-4696-B3C9-978F0E15595E}" type="pres">
      <dgm:prSet presAssocID="{0DFEFC87-84E6-4FB1-A2B1-7E70B3434806}" presName="arrow" presStyleLbl="node1" presStyleIdx="2" presStyleCnt="3" custLinFactNeighborY="-2545"/>
      <dgm:spPr/>
    </dgm:pt>
    <dgm:pt modelId="{D3A1D4E3-FC9E-4036-BF9E-7C080A366F82}" type="pres">
      <dgm:prSet presAssocID="{0DFEFC87-84E6-4FB1-A2B1-7E70B3434806}" presName="descendantArrow" presStyleCnt="0"/>
      <dgm:spPr/>
    </dgm:pt>
    <dgm:pt modelId="{B21974E8-42B8-405B-B55F-605C5F00FB6C}" type="pres">
      <dgm:prSet presAssocID="{0F42EAF4-CE36-497C-A235-B733E80A5991}" presName="childTextArrow" presStyleLbl="fgAccFollowNode1" presStyleIdx="0" presStyleCnt="2">
        <dgm:presLayoutVars>
          <dgm:bulletEnabled val="1"/>
        </dgm:presLayoutVars>
      </dgm:prSet>
      <dgm:spPr/>
    </dgm:pt>
    <dgm:pt modelId="{56B1B5E7-2425-432E-A5B0-B533985F5B17}" type="pres">
      <dgm:prSet presAssocID="{623E05D7-8A60-4C0A-8B62-3CF0FB50A35E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A9B1CE0A-67EB-438D-93A7-F98E0FCCE336}" type="presOf" srcId="{0DFEFC87-84E6-4FB1-A2B1-7E70B3434806}" destId="{A1929864-1FBA-4696-B3C9-978F0E15595E}" srcOrd="1" destOrd="0" presId="urn:microsoft.com/office/officeart/2005/8/layout/process4"/>
    <dgm:cxn modelId="{8EA9AE0E-B401-4DE1-B506-F2FE9E97CCBA}" srcId="{0DFEFC87-84E6-4FB1-A2B1-7E70B3434806}" destId="{0F42EAF4-CE36-497C-A235-B733E80A5991}" srcOrd="0" destOrd="0" parTransId="{88EF1835-84CD-48B3-BC8A-646CB04C71EB}" sibTransId="{5D7C6DF1-7824-4A2F-B704-B4EEE0A2626B}"/>
    <dgm:cxn modelId="{C7B05B0F-EDE1-4FA0-8CAD-7DAF1687EBE8}" type="presOf" srcId="{0DFEFC87-84E6-4FB1-A2B1-7E70B3434806}" destId="{D85101A5-BDCF-46F2-8847-65F3AA83CDA0}" srcOrd="0" destOrd="0" presId="urn:microsoft.com/office/officeart/2005/8/layout/process4"/>
    <dgm:cxn modelId="{6A158819-C792-40CF-A3FE-3769BF22A7C4}" srcId="{7F3EBAC9-79A2-42AE-BCED-8A16EFC5257B}" destId="{88992D37-937D-4BDE-A147-C2D8982641C3}" srcOrd="2" destOrd="0" parTransId="{59EC0445-B304-4EBA-8E2E-C5402CE58477}" sibTransId="{187D67E6-9C80-41D3-AC39-7C450D856F23}"/>
    <dgm:cxn modelId="{80AF1E1C-E784-49A1-AD26-D35C5AE7DB51}" srcId="{7F3EBAC9-79A2-42AE-BCED-8A16EFC5257B}" destId="{E67CA5FA-230B-42ED-9F91-C97FE90F193F}" srcOrd="1" destOrd="0" parTransId="{6EC89166-E855-475C-8E7C-826342486805}" sibTransId="{0928EF03-A493-4E0F-A79D-F13C64DFEA8D}"/>
    <dgm:cxn modelId="{93155D21-5045-41AC-B806-9A8D6F5FB806}" type="presOf" srcId="{7F3EBAC9-79A2-42AE-BCED-8A16EFC5257B}" destId="{B6D39A3C-8076-4C21-ACC6-C7065654AFBF}" srcOrd="0" destOrd="0" presId="urn:microsoft.com/office/officeart/2005/8/layout/process4"/>
    <dgm:cxn modelId="{8D77B943-790D-4C4A-AF55-1C20603B9155}" type="presOf" srcId="{623E05D7-8A60-4C0A-8B62-3CF0FB50A35E}" destId="{56B1B5E7-2425-432E-A5B0-B533985F5B17}" srcOrd="0" destOrd="0" presId="urn:microsoft.com/office/officeart/2005/8/layout/process4"/>
    <dgm:cxn modelId="{A96AE36E-0A62-4A15-B210-56D05ACCF0D2}" type="presOf" srcId="{88992D37-937D-4BDE-A147-C2D8982641C3}" destId="{09534994-782F-4673-A792-E59D36E48FEE}" srcOrd="0" destOrd="0" presId="urn:microsoft.com/office/officeart/2005/8/layout/process4"/>
    <dgm:cxn modelId="{7E52AAB0-3A84-435A-A2E6-03CE6D5B9898}" type="presOf" srcId="{E67CA5FA-230B-42ED-9F91-C97FE90F193F}" destId="{C3BC9549-B15D-448B-B713-0434863B1F7E}" srcOrd="0" destOrd="0" presId="urn:microsoft.com/office/officeart/2005/8/layout/process4"/>
    <dgm:cxn modelId="{FD5A22B9-9062-4C1B-B02A-9FAE45338257}" srcId="{0DFEFC87-84E6-4FB1-A2B1-7E70B3434806}" destId="{623E05D7-8A60-4C0A-8B62-3CF0FB50A35E}" srcOrd="1" destOrd="0" parTransId="{ACF85DBD-F64E-4625-A948-CA50898217A6}" sibTransId="{3D472AE3-5E16-4221-BD3A-DE926054EE27}"/>
    <dgm:cxn modelId="{9AAE07C8-D1AD-45CA-B84B-6F64781DC920}" srcId="{7F3EBAC9-79A2-42AE-BCED-8A16EFC5257B}" destId="{0DFEFC87-84E6-4FB1-A2B1-7E70B3434806}" srcOrd="0" destOrd="0" parTransId="{5D27B426-7923-4B4F-A3A4-39D2F3986D55}" sibTransId="{0784094A-5E09-43B1-AE09-F3D837749B91}"/>
    <dgm:cxn modelId="{EAC917E7-3E29-4A1F-ACAC-065425F00BD6}" type="presOf" srcId="{0F42EAF4-CE36-497C-A235-B733E80A5991}" destId="{B21974E8-42B8-405B-B55F-605C5F00FB6C}" srcOrd="0" destOrd="0" presId="urn:microsoft.com/office/officeart/2005/8/layout/process4"/>
    <dgm:cxn modelId="{02856669-B485-411A-BF93-0C9D5B76F2FB}" type="presParOf" srcId="{B6D39A3C-8076-4C21-ACC6-C7065654AFBF}" destId="{01FE962A-3273-4941-9406-F1129DB167C4}" srcOrd="0" destOrd="0" presId="urn:microsoft.com/office/officeart/2005/8/layout/process4"/>
    <dgm:cxn modelId="{3895F037-21B0-4A8C-A753-3D9D66088B1D}" type="presParOf" srcId="{01FE962A-3273-4941-9406-F1129DB167C4}" destId="{09534994-782F-4673-A792-E59D36E48FEE}" srcOrd="0" destOrd="0" presId="urn:microsoft.com/office/officeart/2005/8/layout/process4"/>
    <dgm:cxn modelId="{F6489A6E-AA74-4421-9E0F-9B3322584275}" type="presParOf" srcId="{B6D39A3C-8076-4C21-ACC6-C7065654AFBF}" destId="{A5EBC0E4-DF0E-4040-8C1F-080FFD026C61}" srcOrd="1" destOrd="0" presId="urn:microsoft.com/office/officeart/2005/8/layout/process4"/>
    <dgm:cxn modelId="{19464CDE-7C87-4731-A08C-339E3D225310}" type="presParOf" srcId="{B6D39A3C-8076-4C21-ACC6-C7065654AFBF}" destId="{08348AD1-39FD-4074-816E-E47DE8D796DB}" srcOrd="2" destOrd="0" presId="urn:microsoft.com/office/officeart/2005/8/layout/process4"/>
    <dgm:cxn modelId="{668F3D00-6E58-4FED-81ED-DBC81E852DEE}" type="presParOf" srcId="{08348AD1-39FD-4074-816E-E47DE8D796DB}" destId="{C3BC9549-B15D-448B-B713-0434863B1F7E}" srcOrd="0" destOrd="0" presId="urn:microsoft.com/office/officeart/2005/8/layout/process4"/>
    <dgm:cxn modelId="{0846A11D-616A-4D7A-B3BA-32800B832724}" type="presParOf" srcId="{B6D39A3C-8076-4C21-ACC6-C7065654AFBF}" destId="{1C116821-4103-4A2F-B4C8-5DAB31B82AA0}" srcOrd="3" destOrd="0" presId="urn:microsoft.com/office/officeart/2005/8/layout/process4"/>
    <dgm:cxn modelId="{A34805F7-EE39-460A-9579-7427B9D37DFB}" type="presParOf" srcId="{B6D39A3C-8076-4C21-ACC6-C7065654AFBF}" destId="{05B6BE70-7F47-4B00-BBAF-D07C27E610AF}" srcOrd="4" destOrd="0" presId="urn:microsoft.com/office/officeart/2005/8/layout/process4"/>
    <dgm:cxn modelId="{4B004781-56DA-4C00-BB96-1E55DDAF8FE1}" type="presParOf" srcId="{05B6BE70-7F47-4B00-BBAF-D07C27E610AF}" destId="{D85101A5-BDCF-46F2-8847-65F3AA83CDA0}" srcOrd="0" destOrd="0" presId="urn:microsoft.com/office/officeart/2005/8/layout/process4"/>
    <dgm:cxn modelId="{C8526EE1-231C-4EDD-8E81-3AA2782F9085}" type="presParOf" srcId="{05B6BE70-7F47-4B00-BBAF-D07C27E610AF}" destId="{A1929864-1FBA-4696-B3C9-978F0E15595E}" srcOrd="1" destOrd="0" presId="urn:microsoft.com/office/officeart/2005/8/layout/process4"/>
    <dgm:cxn modelId="{47EF9E59-22E5-4E1B-BAE3-AADFEB9EBF5E}" type="presParOf" srcId="{05B6BE70-7F47-4B00-BBAF-D07C27E610AF}" destId="{D3A1D4E3-FC9E-4036-BF9E-7C080A366F82}" srcOrd="2" destOrd="0" presId="urn:microsoft.com/office/officeart/2005/8/layout/process4"/>
    <dgm:cxn modelId="{A1EA23ED-7735-4C71-A6A9-EE7B2040085B}" type="presParOf" srcId="{D3A1D4E3-FC9E-4036-BF9E-7C080A366F82}" destId="{B21974E8-42B8-405B-B55F-605C5F00FB6C}" srcOrd="0" destOrd="0" presId="urn:microsoft.com/office/officeart/2005/8/layout/process4"/>
    <dgm:cxn modelId="{E76F1D27-DADF-4959-BB9E-2CE411871577}" type="presParOf" srcId="{D3A1D4E3-FC9E-4036-BF9E-7C080A366F82}" destId="{56B1B5E7-2425-432E-A5B0-B533985F5B1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2C53B1-9CCA-48BD-9346-BC020D9170E6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B01FAAF-FDB4-4EC3-A9BC-BD78C17B1E1D}">
      <dgm:prSet custT="1"/>
      <dgm:spPr/>
      <dgm:t>
        <a:bodyPr/>
        <a:lstStyle/>
        <a:p>
          <a:r>
            <a:rPr lang="en-US" sz="2000" dirty="0" err="1"/>
            <a:t>Teamleiter</a:t>
          </a:r>
          <a:r>
            <a:rPr lang="en-US" sz="2000" dirty="0"/>
            <a:t>: </a:t>
          </a:r>
          <a:r>
            <a:rPr lang="en-US" sz="2000" dirty="0" err="1"/>
            <a:t>Mirco</a:t>
          </a:r>
          <a:endParaRPr lang="de-DE" sz="2000" dirty="0"/>
        </a:p>
      </dgm:t>
    </dgm:pt>
    <dgm:pt modelId="{6668D1B8-FC94-4D55-AFD7-423289B8EF0C}" type="parTrans" cxnId="{D3D7E97D-E90D-4735-8FEA-F413A953C41A}">
      <dgm:prSet/>
      <dgm:spPr/>
      <dgm:t>
        <a:bodyPr/>
        <a:lstStyle/>
        <a:p>
          <a:endParaRPr lang="de-DE"/>
        </a:p>
      </dgm:t>
    </dgm:pt>
    <dgm:pt modelId="{64A9AAB4-2D65-4CE5-B276-FFB481E1ABCC}" type="sibTrans" cxnId="{D3D7E97D-E90D-4735-8FEA-F413A953C41A}">
      <dgm:prSet/>
      <dgm:spPr/>
      <dgm:t>
        <a:bodyPr/>
        <a:lstStyle/>
        <a:p>
          <a:endParaRPr lang="de-DE"/>
        </a:p>
      </dgm:t>
    </dgm:pt>
    <dgm:pt modelId="{77A23FDC-6238-42E3-9885-921C0613F312}">
      <dgm:prSet custT="1"/>
      <dgm:spPr/>
      <dgm:t>
        <a:bodyPr/>
        <a:lstStyle/>
        <a:p>
          <a:r>
            <a:rPr lang="en-US" sz="2000"/>
            <a:t>Austausch in verschiedenen 2er Gruppen</a:t>
          </a:r>
          <a:endParaRPr lang="de-DE" sz="2000"/>
        </a:p>
      </dgm:t>
    </dgm:pt>
    <dgm:pt modelId="{818EC13F-09D9-4CF1-819A-254B7B0F56E4}" type="parTrans" cxnId="{B9B95FEB-1900-4D2C-809C-F10E9B8CAF1F}">
      <dgm:prSet/>
      <dgm:spPr/>
      <dgm:t>
        <a:bodyPr/>
        <a:lstStyle/>
        <a:p>
          <a:endParaRPr lang="de-DE"/>
        </a:p>
      </dgm:t>
    </dgm:pt>
    <dgm:pt modelId="{DCE73055-82C5-4A22-B00D-EFD52090C922}" type="sibTrans" cxnId="{B9B95FEB-1900-4D2C-809C-F10E9B8CAF1F}">
      <dgm:prSet/>
      <dgm:spPr/>
      <dgm:t>
        <a:bodyPr/>
        <a:lstStyle/>
        <a:p>
          <a:endParaRPr lang="de-DE"/>
        </a:p>
      </dgm:t>
    </dgm:pt>
    <dgm:pt modelId="{8342BC92-C217-4307-BE4A-9D1C7C9265BA}">
      <dgm:prSet custT="1"/>
      <dgm:spPr/>
      <dgm:t>
        <a:bodyPr/>
        <a:lstStyle/>
        <a:p>
          <a:r>
            <a:rPr lang="en-US" sz="2000" dirty="0" err="1"/>
            <a:t>Hochladen</a:t>
          </a:r>
          <a:r>
            <a:rPr lang="en-US" sz="2000" dirty="0"/>
            <a:t> der </a:t>
          </a:r>
          <a:r>
            <a:rPr lang="en-US" sz="2000" dirty="0" err="1"/>
            <a:t>Programmbau-steine</a:t>
          </a:r>
          <a:r>
            <a:rPr lang="en-US" sz="2000" dirty="0"/>
            <a:t> in GitHub</a:t>
          </a:r>
          <a:endParaRPr lang="de-DE" sz="2000" dirty="0"/>
        </a:p>
      </dgm:t>
    </dgm:pt>
    <dgm:pt modelId="{77EF7B02-06E3-40B5-B712-4F97BF4F03D3}" type="parTrans" cxnId="{AF5759C5-4BAB-4725-8339-970D365B149B}">
      <dgm:prSet/>
      <dgm:spPr/>
      <dgm:t>
        <a:bodyPr/>
        <a:lstStyle/>
        <a:p>
          <a:endParaRPr lang="de-DE"/>
        </a:p>
      </dgm:t>
    </dgm:pt>
    <dgm:pt modelId="{003E678F-22FC-47BD-B198-9128F05CA9B0}" type="sibTrans" cxnId="{AF5759C5-4BAB-4725-8339-970D365B149B}">
      <dgm:prSet/>
      <dgm:spPr/>
      <dgm:t>
        <a:bodyPr/>
        <a:lstStyle/>
        <a:p>
          <a:endParaRPr lang="de-DE"/>
        </a:p>
      </dgm:t>
    </dgm:pt>
    <dgm:pt modelId="{82D8CB31-AF11-427F-B2DA-997C29A1F398}" type="pres">
      <dgm:prSet presAssocID="{172C53B1-9CCA-48BD-9346-BC020D9170E6}" presName="cycle" presStyleCnt="0">
        <dgm:presLayoutVars>
          <dgm:dir/>
          <dgm:resizeHandles val="exact"/>
        </dgm:presLayoutVars>
      </dgm:prSet>
      <dgm:spPr/>
    </dgm:pt>
    <dgm:pt modelId="{B7CEE85C-F51E-47C9-A797-6087BFB998F4}" type="pres">
      <dgm:prSet presAssocID="{4B01FAAF-FDB4-4EC3-A9BC-BD78C17B1E1D}" presName="node" presStyleLbl="node1" presStyleIdx="0" presStyleCnt="3">
        <dgm:presLayoutVars>
          <dgm:bulletEnabled val="1"/>
        </dgm:presLayoutVars>
      </dgm:prSet>
      <dgm:spPr/>
    </dgm:pt>
    <dgm:pt modelId="{6FB4D149-B681-48AC-A3D9-87283FED6BF4}" type="pres">
      <dgm:prSet presAssocID="{64A9AAB4-2D65-4CE5-B276-FFB481E1ABCC}" presName="sibTrans" presStyleLbl="sibTrans2D1" presStyleIdx="0" presStyleCnt="3"/>
      <dgm:spPr/>
    </dgm:pt>
    <dgm:pt modelId="{F763AC09-B177-4B36-AC89-A1839A081012}" type="pres">
      <dgm:prSet presAssocID="{64A9AAB4-2D65-4CE5-B276-FFB481E1ABCC}" presName="connectorText" presStyleLbl="sibTrans2D1" presStyleIdx="0" presStyleCnt="3"/>
      <dgm:spPr/>
    </dgm:pt>
    <dgm:pt modelId="{E444183B-B493-42C3-8F82-F848DD539B4E}" type="pres">
      <dgm:prSet presAssocID="{77A23FDC-6238-42E3-9885-921C0613F312}" presName="node" presStyleLbl="node1" presStyleIdx="1" presStyleCnt="3">
        <dgm:presLayoutVars>
          <dgm:bulletEnabled val="1"/>
        </dgm:presLayoutVars>
      </dgm:prSet>
      <dgm:spPr/>
    </dgm:pt>
    <dgm:pt modelId="{8EA70F45-5A70-4E6F-8F84-F00E5939E469}" type="pres">
      <dgm:prSet presAssocID="{DCE73055-82C5-4A22-B00D-EFD52090C922}" presName="sibTrans" presStyleLbl="sibTrans2D1" presStyleIdx="1" presStyleCnt="3"/>
      <dgm:spPr/>
    </dgm:pt>
    <dgm:pt modelId="{A37586BF-C7AF-42EF-889C-6DF3D3602630}" type="pres">
      <dgm:prSet presAssocID="{DCE73055-82C5-4A22-B00D-EFD52090C922}" presName="connectorText" presStyleLbl="sibTrans2D1" presStyleIdx="1" presStyleCnt="3"/>
      <dgm:spPr/>
    </dgm:pt>
    <dgm:pt modelId="{2BBF6E68-63D6-4EC9-8B72-EADAE7EE16BE}" type="pres">
      <dgm:prSet presAssocID="{8342BC92-C217-4307-BE4A-9D1C7C9265BA}" presName="node" presStyleLbl="node1" presStyleIdx="2" presStyleCnt="3">
        <dgm:presLayoutVars>
          <dgm:bulletEnabled val="1"/>
        </dgm:presLayoutVars>
      </dgm:prSet>
      <dgm:spPr/>
    </dgm:pt>
    <dgm:pt modelId="{8938C02C-8E97-40B0-85C6-DF61EA7C3497}" type="pres">
      <dgm:prSet presAssocID="{003E678F-22FC-47BD-B198-9128F05CA9B0}" presName="sibTrans" presStyleLbl="sibTrans2D1" presStyleIdx="2" presStyleCnt="3"/>
      <dgm:spPr/>
    </dgm:pt>
    <dgm:pt modelId="{0F378F8F-6DC9-4C77-B048-BA490BB1A0D3}" type="pres">
      <dgm:prSet presAssocID="{003E678F-22FC-47BD-B198-9128F05CA9B0}" presName="connectorText" presStyleLbl="sibTrans2D1" presStyleIdx="2" presStyleCnt="3"/>
      <dgm:spPr/>
    </dgm:pt>
  </dgm:ptLst>
  <dgm:cxnLst>
    <dgm:cxn modelId="{F78CC229-E600-40E1-A5FC-BA3BB2C8D851}" type="presOf" srcId="{DCE73055-82C5-4A22-B00D-EFD52090C922}" destId="{A37586BF-C7AF-42EF-889C-6DF3D3602630}" srcOrd="1" destOrd="0" presId="urn:microsoft.com/office/officeart/2005/8/layout/cycle2"/>
    <dgm:cxn modelId="{9E77DE2C-777A-435F-B76A-410D1A84FBC0}" type="presOf" srcId="{DCE73055-82C5-4A22-B00D-EFD52090C922}" destId="{8EA70F45-5A70-4E6F-8F84-F00E5939E469}" srcOrd="0" destOrd="0" presId="urn:microsoft.com/office/officeart/2005/8/layout/cycle2"/>
    <dgm:cxn modelId="{E03FC660-110A-46DC-BDEE-8FDAD457A912}" type="presOf" srcId="{003E678F-22FC-47BD-B198-9128F05CA9B0}" destId="{0F378F8F-6DC9-4C77-B048-BA490BB1A0D3}" srcOrd="1" destOrd="0" presId="urn:microsoft.com/office/officeart/2005/8/layout/cycle2"/>
    <dgm:cxn modelId="{143C3263-280B-4961-B380-579B7BB25153}" type="presOf" srcId="{64A9AAB4-2D65-4CE5-B276-FFB481E1ABCC}" destId="{F763AC09-B177-4B36-AC89-A1839A081012}" srcOrd="1" destOrd="0" presId="urn:microsoft.com/office/officeart/2005/8/layout/cycle2"/>
    <dgm:cxn modelId="{DB3CBE4A-A702-4A6B-8D72-41E197492BF2}" type="presOf" srcId="{77A23FDC-6238-42E3-9885-921C0613F312}" destId="{E444183B-B493-42C3-8F82-F848DD539B4E}" srcOrd="0" destOrd="0" presId="urn:microsoft.com/office/officeart/2005/8/layout/cycle2"/>
    <dgm:cxn modelId="{9C15E24F-3E18-4DD2-AA18-23DECD84F31C}" type="presOf" srcId="{172C53B1-9CCA-48BD-9346-BC020D9170E6}" destId="{82D8CB31-AF11-427F-B2DA-997C29A1F398}" srcOrd="0" destOrd="0" presId="urn:microsoft.com/office/officeart/2005/8/layout/cycle2"/>
    <dgm:cxn modelId="{8DA03258-06CF-49E5-AEF6-73D79BED54EE}" type="presOf" srcId="{8342BC92-C217-4307-BE4A-9D1C7C9265BA}" destId="{2BBF6E68-63D6-4EC9-8B72-EADAE7EE16BE}" srcOrd="0" destOrd="0" presId="urn:microsoft.com/office/officeart/2005/8/layout/cycle2"/>
    <dgm:cxn modelId="{D3D7E97D-E90D-4735-8FEA-F413A953C41A}" srcId="{172C53B1-9CCA-48BD-9346-BC020D9170E6}" destId="{4B01FAAF-FDB4-4EC3-A9BC-BD78C17B1E1D}" srcOrd="0" destOrd="0" parTransId="{6668D1B8-FC94-4D55-AFD7-423289B8EF0C}" sibTransId="{64A9AAB4-2D65-4CE5-B276-FFB481E1ABCC}"/>
    <dgm:cxn modelId="{A9B06880-2237-4503-9AF4-2EB3A167BEE9}" type="presOf" srcId="{64A9AAB4-2D65-4CE5-B276-FFB481E1ABCC}" destId="{6FB4D149-B681-48AC-A3D9-87283FED6BF4}" srcOrd="0" destOrd="0" presId="urn:microsoft.com/office/officeart/2005/8/layout/cycle2"/>
    <dgm:cxn modelId="{CE32AC86-99AB-4165-8B07-C34170FE8DA2}" type="presOf" srcId="{4B01FAAF-FDB4-4EC3-A9BC-BD78C17B1E1D}" destId="{B7CEE85C-F51E-47C9-A797-6087BFB998F4}" srcOrd="0" destOrd="0" presId="urn:microsoft.com/office/officeart/2005/8/layout/cycle2"/>
    <dgm:cxn modelId="{29280D8D-C62F-4C58-8761-7C5F4719EE5E}" type="presOf" srcId="{003E678F-22FC-47BD-B198-9128F05CA9B0}" destId="{8938C02C-8E97-40B0-85C6-DF61EA7C3497}" srcOrd="0" destOrd="0" presId="urn:microsoft.com/office/officeart/2005/8/layout/cycle2"/>
    <dgm:cxn modelId="{AF5759C5-4BAB-4725-8339-970D365B149B}" srcId="{172C53B1-9CCA-48BD-9346-BC020D9170E6}" destId="{8342BC92-C217-4307-BE4A-9D1C7C9265BA}" srcOrd="2" destOrd="0" parTransId="{77EF7B02-06E3-40B5-B712-4F97BF4F03D3}" sibTransId="{003E678F-22FC-47BD-B198-9128F05CA9B0}"/>
    <dgm:cxn modelId="{B9B95FEB-1900-4D2C-809C-F10E9B8CAF1F}" srcId="{172C53B1-9CCA-48BD-9346-BC020D9170E6}" destId="{77A23FDC-6238-42E3-9885-921C0613F312}" srcOrd="1" destOrd="0" parTransId="{818EC13F-09D9-4CF1-819A-254B7B0F56E4}" sibTransId="{DCE73055-82C5-4A22-B00D-EFD52090C922}"/>
    <dgm:cxn modelId="{85480CD4-E776-408D-874A-154C6F8879D7}" type="presParOf" srcId="{82D8CB31-AF11-427F-B2DA-997C29A1F398}" destId="{B7CEE85C-F51E-47C9-A797-6087BFB998F4}" srcOrd="0" destOrd="0" presId="urn:microsoft.com/office/officeart/2005/8/layout/cycle2"/>
    <dgm:cxn modelId="{5533D551-2BF5-41C7-9705-B4854E4416AB}" type="presParOf" srcId="{82D8CB31-AF11-427F-B2DA-997C29A1F398}" destId="{6FB4D149-B681-48AC-A3D9-87283FED6BF4}" srcOrd="1" destOrd="0" presId="urn:microsoft.com/office/officeart/2005/8/layout/cycle2"/>
    <dgm:cxn modelId="{DE30F03D-B89F-49C5-8901-4BA64B0BB968}" type="presParOf" srcId="{6FB4D149-B681-48AC-A3D9-87283FED6BF4}" destId="{F763AC09-B177-4B36-AC89-A1839A081012}" srcOrd="0" destOrd="0" presId="urn:microsoft.com/office/officeart/2005/8/layout/cycle2"/>
    <dgm:cxn modelId="{65A94EB4-FFD7-48E8-9E10-A588426B72DF}" type="presParOf" srcId="{82D8CB31-AF11-427F-B2DA-997C29A1F398}" destId="{E444183B-B493-42C3-8F82-F848DD539B4E}" srcOrd="2" destOrd="0" presId="urn:microsoft.com/office/officeart/2005/8/layout/cycle2"/>
    <dgm:cxn modelId="{A9D4FC62-55DD-4629-BF3F-79121D8DDD6D}" type="presParOf" srcId="{82D8CB31-AF11-427F-B2DA-997C29A1F398}" destId="{8EA70F45-5A70-4E6F-8F84-F00E5939E469}" srcOrd="3" destOrd="0" presId="urn:microsoft.com/office/officeart/2005/8/layout/cycle2"/>
    <dgm:cxn modelId="{A89038A3-F9AF-4BE6-8010-E55A42294010}" type="presParOf" srcId="{8EA70F45-5A70-4E6F-8F84-F00E5939E469}" destId="{A37586BF-C7AF-42EF-889C-6DF3D3602630}" srcOrd="0" destOrd="0" presId="urn:microsoft.com/office/officeart/2005/8/layout/cycle2"/>
    <dgm:cxn modelId="{E8DA9071-18AD-408C-8681-FA2EF2B55888}" type="presParOf" srcId="{82D8CB31-AF11-427F-B2DA-997C29A1F398}" destId="{2BBF6E68-63D6-4EC9-8B72-EADAE7EE16BE}" srcOrd="4" destOrd="0" presId="urn:microsoft.com/office/officeart/2005/8/layout/cycle2"/>
    <dgm:cxn modelId="{FD1C8632-ACCC-4123-8F93-E9EFA2BC9D1A}" type="presParOf" srcId="{82D8CB31-AF11-427F-B2DA-997C29A1F398}" destId="{8938C02C-8E97-40B0-85C6-DF61EA7C3497}" srcOrd="5" destOrd="0" presId="urn:microsoft.com/office/officeart/2005/8/layout/cycle2"/>
    <dgm:cxn modelId="{D1443AFF-9F7B-416B-BD84-48D0984A7BB1}" type="presParOf" srcId="{8938C02C-8E97-40B0-85C6-DF61EA7C3497}" destId="{0F378F8F-6DC9-4C77-B048-BA490BB1A0D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557F03-D92B-435B-AC52-2A8C81CFDC0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F1C226F-0B61-4573-8FC6-B5F0232374C6}">
      <dgm:prSet/>
      <dgm:spPr/>
      <dgm:t>
        <a:bodyPr/>
        <a:lstStyle/>
        <a:p>
          <a:r>
            <a:rPr lang="en-US"/>
            <a:t>Zusammenführen der einzelnen Programmteile</a:t>
          </a:r>
          <a:endParaRPr lang="de-DE"/>
        </a:p>
      </dgm:t>
    </dgm:pt>
    <dgm:pt modelId="{FAA84AD1-5801-46BD-9708-F2DCC944CA52}" type="parTrans" cxnId="{EC5240C4-6A0F-41AF-AC63-C8604151E5DE}">
      <dgm:prSet/>
      <dgm:spPr/>
      <dgm:t>
        <a:bodyPr/>
        <a:lstStyle/>
        <a:p>
          <a:endParaRPr lang="de-DE"/>
        </a:p>
      </dgm:t>
    </dgm:pt>
    <dgm:pt modelId="{9408CD28-681B-4F1F-8753-695666895C13}" type="sibTrans" cxnId="{EC5240C4-6A0F-41AF-AC63-C8604151E5DE}">
      <dgm:prSet/>
      <dgm:spPr/>
      <dgm:t>
        <a:bodyPr/>
        <a:lstStyle/>
        <a:p>
          <a:endParaRPr lang="de-DE"/>
        </a:p>
      </dgm:t>
    </dgm:pt>
    <dgm:pt modelId="{BD2AC8D6-2B2E-43AF-B468-71FC7AA6D51A}">
      <dgm:prSet/>
      <dgm:spPr/>
      <dgm:t>
        <a:bodyPr/>
        <a:lstStyle/>
        <a:p>
          <a:r>
            <a:rPr lang="en-US"/>
            <a:t>Feinschliff</a:t>
          </a:r>
          <a:endParaRPr lang="de-DE"/>
        </a:p>
      </dgm:t>
    </dgm:pt>
    <dgm:pt modelId="{ACFC46A8-46B5-47C7-AF48-61A546B8EA3E}" type="parTrans" cxnId="{3FCA6DC9-304C-484A-8CFE-745DC7A1FB44}">
      <dgm:prSet/>
      <dgm:spPr/>
      <dgm:t>
        <a:bodyPr/>
        <a:lstStyle/>
        <a:p>
          <a:endParaRPr lang="de-DE"/>
        </a:p>
      </dgm:t>
    </dgm:pt>
    <dgm:pt modelId="{ED35FDCA-0006-4266-A715-C147DA8AF70B}" type="sibTrans" cxnId="{3FCA6DC9-304C-484A-8CFE-745DC7A1FB44}">
      <dgm:prSet/>
      <dgm:spPr/>
      <dgm:t>
        <a:bodyPr/>
        <a:lstStyle/>
        <a:p>
          <a:endParaRPr lang="de-DE"/>
        </a:p>
      </dgm:t>
    </dgm:pt>
    <dgm:pt modelId="{B4E31B93-F2F6-4D56-BBE2-A5FADC1E15C0}">
      <dgm:prSet/>
      <dgm:spPr/>
      <dgm:t>
        <a:bodyPr/>
        <a:lstStyle/>
        <a:p>
          <a:r>
            <a:rPr lang="en-US"/>
            <a:t>Dokumentation</a:t>
          </a:r>
          <a:endParaRPr lang="de-DE"/>
        </a:p>
      </dgm:t>
    </dgm:pt>
    <dgm:pt modelId="{953B58B0-80E4-4105-BE97-D711DC824BD1}" type="parTrans" cxnId="{1EDC6431-7A73-49BA-8012-004A3DAF88A9}">
      <dgm:prSet/>
      <dgm:spPr/>
      <dgm:t>
        <a:bodyPr/>
        <a:lstStyle/>
        <a:p>
          <a:endParaRPr lang="de-DE"/>
        </a:p>
      </dgm:t>
    </dgm:pt>
    <dgm:pt modelId="{7D112107-4C93-4398-BAEF-CFE7FFBD023B}" type="sibTrans" cxnId="{1EDC6431-7A73-49BA-8012-004A3DAF88A9}">
      <dgm:prSet/>
      <dgm:spPr/>
      <dgm:t>
        <a:bodyPr/>
        <a:lstStyle/>
        <a:p>
          <a:endParaRPr lang="de-DE"/>
        </a:p>
      </dgm:t>
    </dgm:pt>
    <dgm:pt modelId="{968A8F1C-0751-403F-8785-FD30E77045B7}" type="pres">
      <dgm:prSet presAssocID="{CC557F03-D92B-435B-AC52-2A8C81CFDC05}" presName="Name0" presStyleCnt="0">
        <dgm:presLayoutVars>
          <dgm:dir/>
          <dgm:resizeHandles val="exact"/>
        </dgm:presLayoutVars>
      </dgm:prSet>
      <dgm:spPr/>
    </dgm:pt>
    <dgm:pt modelId="{6D04E3B5-E7CC-4F90-90C8-48A389F45562}" type="pres">
      <dgm:prSet presAssocID="{3F1C226F-0B61-4573-8FC6-B5F0232374C6}" presName="node" presStyleLbl="node1" presStyleIdx="0" presStyleCnt="3">
        <dgm:presLayoutVars>
          <dgm:bulletEnabled val="1"/>
        </dgm:presLayoutVars>
      </dgm:prSet>
      <dgm:spPr/>
    </dgm:pt>
    <dgm:pt modelId="{1B5C2358-A904-43AC-BCE6-B4CC2499586B}" type="pres">
      <dgm:prSet presAssocID="{9408CD28-681B-4F1F-8753-695666895C13}" presName="sibTrans" presStyleLbl="sibTrans2D1" presStyleIdx="0" presStyleCnt="2"/>
      <dgm:spPr/>
    </dgm:pt>
    <dgm:pt modelId="{C910BFA7-8BFE-4CF0-9753-2DAAB87F2FB0}" type="pres">
      <dgm:prSet presAssocID="{9408CD28-681B-4F1F-8753-695666895C13}" presName="connectorText" presStyleLbl="sibTrans2D1" presStyleIdx="0" presStyleCnt="2"/>
      <dgm:spPr/>
    </dgm:pt>
    <dgm:pt modelId="{7994EB26-C3D3-4F12-AD80-FF35F6517B87}" type="pres">
      <dgm:prSet presAssocID="{BD2AC8D6-2B2E-43AF-B468-71FC7AA6D51A}" presName="node" presStyleLbl="node1" presStyleIdx="1" presStyleCnt="3">
        <dgm:presLayoutVars>
          <dgm:bulletEnabled val="1"/>
        </dgm:presLayoutVars>
      </dgm:prSet>
      <dgm:spPr/>
    </dgm:pt>
    <dgm:pt modelId="{2C00814A-A919-4BF6-86F3-D1D9BF9A7ADF}" type="pres">
      <dgm:prSet presAssocID="{ED35FDCA-0006-4266-A715-C147DA8AF70B}" presName="sibTrans" presStyleLbl="sibTrans2D1" presStyleIdx="1" presStyleCnt="2"/>
      <dgm:spPr/>
    </dgm:pt>
    <dgm:pt modelId="{CE50334D-FFA7-4E8A-BEB8-49A2BA502074}" type="pres">
      <dgm:prSet presAssocID="{ED35FDCA-0006-4266-A715-C147DA8AF70B}" presName="connectorText" presStyleLbl="sibTrans2D1" presStyleIdx="1" presStyleCnt="2"/>
      <dgm:spPr/>
    </dgm:pt>
    <dgm:pt modelId="{C366B440-EA3F-47EE-BFBA-3BE9CD8B5F70}" type="pres">
      <dgm:prSet presAssocID="{B4E31B93-F2F6-4D56-BBE2-A5FADC1E15C0}" presName="node" presStyleLbl="node1" presStyleIdx="2" presStyleCnt="3">
        <dgm:presLayoutVars>
          <dgm:bulletEnabled val="1"/>
        </dgm:presLayoutVars>
      </dgm:prSet>
      <dgm:spPr/>
    </dgm:pt>
  </dgm:ptLst>
  <dgm:cxnLst>
    <dgm:cxn modelId="{1EDC6431-7A73-49BA-8012-004A3DAF88A9}" srcId="{CC557F03-D92B-435B-AC52-2A8C81CFDC05}" destId="{B4E31B93-F2F6-4D56-BBE2-A5FADC1E15C0}" srcOrd="2" destOrd="0" parTransId="{953B58B0-80E4-4105-BE97-D711DC824BD1}" sibTransId="{7D112107-4C93-4398-BAEF-CFE7FFBD023B}"/>
    <dgm:cxn modelId="{C5B40A36-16BD-4C5B-897A-E603E906ACA9}" type="presOf" srcId="{ED35FDCA-0006-4266-A715-C147DA8AF70B}" destId="{CE50334D-FFA7-4E8A-BEB8-49A2BA502074}" srcOrd="1" destOrd="0" presId="urn:microsoft.com/office/officeart/2005/8/layout/process1"/>
    <dgm:cxn modelId="{458C4C88-F7A6-42AC-80D0-188CF89BB499}" type="presOf" srcId="{9408CD28-681B-4F1F-8753-695666895C13}" destId="{C910BFA7-8BFE-4CF0-9753-2DAAB87F2FB0}" srcOrd="1" destOrd="0" presId="urn:microsoft.com/office/officeart/2005/8/layout/process1"/>
    <dgm:cxn modelId="{ED4DBC8B-8CF2-4AA6-A56B-3FBFC7887C32}" type="presOf" srcId="{BD2AC8D6-2B2E-43AF-B468-71FC7AA6D51A}" destId="{7994EB26-C3D3-4F12-AD80-FF35F6517B87}" srcOrd="0" destOrd="0" presId="urn:microsoft.com/office/officeart/2005/8/layout/process1"/>
    <dgm:cxn modelId="{D1AB929B-6A1D-48C0-95F5-3629400D8F22}" type="presOf" srcId="{CC557F03-D92B-435B-AC52-2A8C81CFDC05}" destId="{968A8F1C-0751-403F-8785-FD30E77045B7}" srcOrd="0" destOrd="0" presId="urn:microsoft.com/office/officeart/2005/8/layout/process1"/>
    <dgm:cxn modelId="{A841BDB0-2504-4C1D-A222-62F023903DD7}" type="presOf" srcId="{ED35FDCA-0006-4266-A715-C147DA8AF70B}" destId="{2C00814A-A919-4BF6-86F3-D1D9BF9A7ADF}" srcOrd="0" destOrd="0" presId="urn:microsoft.com/office/officeart/2005/8/layout/process1"/>
    <dgm:cxn modelId="{F04022BC-CDB4-4868-9C64-F941A527B8D5}" type="presOf" srcId="{9408CD28-681B-4F1F-8753-695666895C13}" destId="{1B5C2358-A904-43AC-BCE6-B4CC2499586B}" srcOrd="0" destOrd="0" presId="urn:microsoft.com/office/officeart/2005/8/layout/process1"/>
    <dgm:cxn modelId="{EC5240C4-6A0F-41AF-AC63-C8604151E5DE}" srcId="{CC557F03-D92B-435B-AC52-2A8C81CFDC05}" destId="{3F1C226F-0B61-4573-8FC6-B5F0232374C6}" srcOrd="0" destOrd="0" parTransId="{FAA84AD1-5801-46BD-9708-F2DCC944CA52}" sibTransId="{9408CD28-681B-4F1F-8753-695666895C13}"/>
    <dgm:cxn modelId="{3FCA6DC9-304C-484A-8CFE-745DC7A1FB44}" srcId="{CC557F03-D92B-435B-AC52-2A8C81CFDC05}" destId="{BD2AC8D6-2B2E-43AF-B468-71FC7AA6D51A}" srcOrd="1" destOrd="0" parTransId="{ACFC46A8-46B5-47C7-AF48-61A546B8EA3E}" sibTransId="{ED35FDCA-0006-4266-A715-C147DA8AF70B}"/>
    <dgm:cxn modelId="{4BE5DAD8-5542-4277-8F75-FE55F4E68EAE}" type="presOf" srcId="{B4E31B93-F2F6-4D56-BBE2-A5FADC1E15C0}" destId="{C366B440-EA3F-47EE-BFBA-3BE9CD8B5F70}" srcOrd="0" destOrd="0" presId="urn:microsoft.com/office/officeart/2005/8/layout/process1"/>
    <dgm:cxn modelId="{C6C8CEF0-1952-4440-B99F-C2D74C07ACCA}" type="presOf" srcId="{3F1C226F-0B61-4573-8FC6-B5F0232374C6}" destId="{6D04E3B5-E7CC-4F90-90C8-48A389F45562}" srcOrd="0" destOrd="0" presId="urn:microsoft.com/office/officeart/2005/8/layout/process1"/>
    <dgm:cxn modelId="{E5F2C429-B55F-4F50-B079-B1829D1D0E05}" type="presParOf" srcId="{968A8F1C-0751-403F-8785-FD30E77045B7}" destId="{6D04E3B5-E7CC-4F90-90C8-48A389F45562}" srcOrd="0" destOrd="0" presId="urn:microsoft.com/office/officeart/2005/8/layout/process1"/>
    <dgm:cxn modelId="{82E17179-1D33-4F1A-84A2-115FD4AB7822}" type="presParOf" srcId="{968A8F1C-0751-403F-8785-FD30E77045B7}" destId="{1B5C2358-A904-43AC-BCE6-B4CC2499586B}" srcOrd="1" destOrd="0" presId="urn:microsoft.com/office/officeart/2005/8/layout/process1"/>
    <dgm:cxn modelId="{1B458C8E-456D-4258-8088-1676273C21B5}" type="presParOf" srcId="{1B5C2358-A904-43AC-BCE6-B4CC2499586B}" destId="{C910BFA7-8BFE-4CF0-9753-2DAAB87F2FB0}" srcOrd="0" destOrd="0" presId="urn:microsoft.com/office/officeart/2005/8/layout/process1"/>
    <dgm:cxn modelId="{660BCC7A-2B1A-442B-93F6-B8220D30A821}" type="presParOf" srcId="{968A8F1C-0751-403F-8785-FD30E77045B7}" destId="{7994EB26-C3D3-4F12-AD80-FF35F6517B87}" srcOrd="2" destOrd="0" presId="urn:microsoft.com/office/officeart/2005/8/layout/process1"/>
    <dgm:cxn modelId="{3AE30687-3BB4-40E9-B248-20FAE865D4C8}" type="presParOf" srcId="{968A8F1C-0751-403F-8785-FD30E77045B7}" destId="{2C00814A-A919-4BF6-86F3-D1D9BF9A7ADF}" srcOrd="3" destOrd="0" presId="urn:microsoft.com/office/officeart/2005/8/layout/process1"/>
    <dgm:cxn modelId="{67EB4A94-2CB8-423A-AFCC-6092415ABB64}" type="presParOf" srcId="{2C00814A-A919-4BF6-86F3-D1D9BF9A7ADF}" destId="{CE50334D-FFA7-4E8A-BEB8-49A2BA502074}" srcOrd="0" destOrd="0" presId="urn:microsoft.com/office/officeart/2005/8/layout/process1"/>
    <dgm:cxn modelId="{32F10954-7755-476E-B5F6-E0CB58CD27DB}" type="presParOf" srcId="{968A8F1C-0751-403F-8785-FD30E77045B7}" destId="{C366B440-EA3F-47EE-BFBA-3BE9CD8B5F7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2AC189-3ADF-49C8-8F30-892F50E850CB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9EC3ED29-34A4-4527-A6AC-8CD3D508B211}">
      <dgm:prSet/>
      <dgm:spPr/>
      <dgm:t>
        <a:bodyPr/>
        <a:lstStyle/>
        <a:p>
          <a:pPr algn="ctr"/>
          <a:r>
            <a:rPr lang="en-US"/>
            <a:t>Arbeitsverteilung</a:t>
          </a:r>
          <a:endParaRPr lang="de-DE"/>
        </a:p>
      </dgm:t>
    </dgm:pt>
    <dgm:pt modelId="{271C7AD5-8880-40AD-8E36-C405A21738EF}" type="parTrans" cxnId="{DF94F85D-A980-48FA-B1C1-86D4647B1FBC}">
      <dgm:prSet/>
      <dgm:spPr/>
      <dgm:t>
        <a:bodyPr/>
        <a:lstStyle/>
        <a:p>
          <a:endParaRPr lang="de-DE"/>
        </a:p>
      </dgm:t>
    </dgm:pt>
    <dgm:pt modelId="{199E04DA-FE5C-4DB7-B6AC-901FE7698DF2}" type="sibTrans" cxnId="{DF94F85D-A980-48FA-B1C1-86D4647B1FBC}">
      <dgm:prSet/>
      <dgm:spPr/>
      <dgm:t>
        <a:bodyPr/>
        <a:lstStyle/>
        <a:p>
          <a:endParaRPr lang="de-DE"/>
        </a:p>
      </dgm:t>
    </dgm:pt>
    <dgm:pt modelId="{B91C1A2B-5C4D-4345-9772-9149B2FCC061}">
      <dgm:prSet/>
      <dgm:spPr/>
      <dgm:t>
        <a:bodyPr/>
        <a:lstStyle/>
        <a:p>
          <a:pPr algn="ctr"/>
          <a:r>
            <a:rPr lang="en-US"/>
            <a:t>Prioritätssetzung</a:t>
          </a:r>
          <a:endParaRPr lang="de-DE"/>
        </a:p>
      </dgm:t>
    </dgm:pt>
    <dgm:pt modelId="{BFE6F8D7-7417-4EA2-8E9E-DA9350B3BD77}" type="parTrans" cxnId="{763A6B30-5A0C-4D47-B039-4140330E3FEB}">
      <dgm:prSet/>
      <dgm:spPr/>
      <dgm:t>
        <a:bodyPr/>
        <a:lstStyle/>
        <a:p>
          <a:endParaRPr lang="de-DE"/>
        </a:p>
      </dgm:t>
    </dgm:pt>
    <dgm:pt modelId="{0638778D-DC4F-4077-9443-43214AE6A7EA}" type="sibTrans" cxnId="{763A6B30-5A0C-4D47-B039-4140330E3FEB}">
      <dgm:prSet/>
      <dgm:spPr/>
      <dgm:t>
        <a:bodyPr/>
        <a:lstStyle/>
        <a:p>
          <a:endParaRPr lang="de-DE"/>
        </a:p>
      </dgm:t>
    </dgm:pt>
    <dgm:pt modelId="{F7617BFC-7F7B-4610-AC34-2D5CF2AEC0E9}">
      <dgm:prSet/>
      <dgm:spPr/>
      <dgm:t>
        <a:bodyPr/>
        <a:lstStyle/>
        <a:p>
          <a:pPr algn="ctr"/>
          <a:r>
            <a:rPr lang="en-US"/>
            <a:t>Variablen</a:t>
          </a:r>
          <a:endParaRPr lang="de-DE"/>
        </a:p>
      </dgm:t>
    </dgm:pt>
    <dgm:pt modelId="{EFE4689F-9C7E-4B39-85C6-7E810CF83A81}" type="parTrans" cxnId="{97B09E1E-C494-468C-9853-9B2EC5DBEF81}">
      <dgm:prSet/>
      <dgm:spPr/>
      <dgm:t>
        <a:bodyPr/>
        <a:lstStyle/>
        <a:p>
          <a:endParaRPr lang="de-DE"/>
        </a:p>
      </dgm:t>
    </dgm:pt>
    <dgm:pt modelId="{4F4C9867-2541-4BED-A796-AB25E3AC55A1}" type="sibTrans" cxnId="{97B09E1E-C494-468C-9853-9B2EC5DBEF81}">
      <dgm:prSet/>
      <dgm:spPr/>
      <dgm:t>
        <a:bodyPr/>
        <a:lstStyle/>
        <a:p>
          <a:endParaRPr lang="de-DE"/>
        </a:p>
      </dgm:t>
    </dgm:pt>
    <dgm:pt modelId="{817736F5-ABB3-404C-B2AF-C39D48118D40}">
      <dgm:prSet/>
      <dgm:spPr/>
      <dgm:t>
        <a:bodyPr/>
        <a:lstStyle/>
        <a:p>
          <a:pPr algn="ctr"/>
          <a:r>
            <a:rPr lang="en-US" dirty="0" err="1"/>
            <a:t>Zusammenführung</a:t>
          </a:r>
          <a:endParaRPr lang="de-DE" dirty="0"/>
        </a:p>
      </dgm:t>
    </dgm:pt>
    <dgm:pt modelId="{DC54F75C-3CE9-4CBA-8006-F44E74A8DC80}" type="parTrans" cxnId="{C3980175-CC0D-427B-87AF-BFA43D13372C}">
      <dgm:prSet/>
      <dgm:spPr/>
      <dgm:t>
        <a:bodyPr/>
        <a:lstStyle/>
        <a:p>
          <a:endParaRPr lang="de-DE"/>
        </a:p>
      </dgm:t>
    </dgm:pt>
    <dgm:pt modelId="{FFB22A56-939F-4B5B-A951-791800BBDECA}" type="sibTrans" cxnId="{C3980175-CC0D-427B-87AF-BFA43D13372C}">
      <dgm:prSet/>
      <dgm:spPr/>
      <dgm:t>
        <a:bodyPr/>
        <a:lstStyle/>
        <a:p>
          <a:endParaRPr lang="de-DE"/>
        </a:p>
      </dgm:t>
    </dgm:pt>
    <dgm:pt modelId="{E71A5F63-C939-4DC7-9166-957C05D96DC4}" type="pres">
      <dgm:prSet presAssocID="{A72AC189-3ADF-49C8-8F30-892F50E850CB}" presName="Name0" presStyleCnt="0">
        <dgm:presLayoutVars>
          <dgm:dir/>
          <dgm:animLvl val="lvl"/>
          <dgm:resizeHandles val="exact"/>
        </dgm:presLayoutVars>
      </dgm:prSet>
      <dgm:spPr/>
    </dgm:pt>
    <dgm:pt modelId="{6B88BE73-D3ED-40A2-9105-EDE16BC78426}" type="pres">
      <dgm:prSet presAssocID="{9EC3ED29-34A4-4527-A6AC-8CD3D508B211}" presName="linNode" presStyleCnt="0"/>
      <dgm:spPr/>
    </dgm:pt>
    <dgm:pt modelId="{9F204DA8-158E-4BAA-B59E-1074E89D67E9}" type="pres">
      <dgm:prSet presAssocID="{9EC3ED29-34A4-4527-A6AC-8CD3D508B21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34FF7C-29B8-41F3-8DD5-02F5186587CE}" type="pres">
      <dgm:prSet presAssocID="{199E04DA-FE5C-4DB7-B6AC-901FE7698DF2}" presName="sp" presStyleCnt="0"/>
      <dgm:spPr/>
    </dgm:pt>
    <dgm:pt modelId="{EC7A9AC1-83F8-423E-8629-5DCBD23B25CF}" type="pres">
      <dgm:prSet presAssocID="{B91C1A2B-5C4D-4345-9772-9149B2FCC061}" presName="linNode" presStyleCnt="0"/>
      <dgm:spPr/>
    </dgm:pt>
    <dgm:pt modelId="{365168AE-0432-44C1-9C40-45A6E0A5ADC2}" type="pres">
      <dgm:prSet presAssocID="{B91C1A2B-5C4D-4345-9772-9149B2FCC06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013F4BD-822C-41A2-9CD0-31E7D5F8B7B0}" type="pres">
      <dgm:prSet presAssocID="{0638778D-DC4F-4077-9443-43214AE6A7EA}" presName="sp" presStyleCnt="0"/>
      <dgm:spPr/>
    </dgm:pt>
    <dgm:pt modelId="{1732011D-B196-4801-9FDD-587144A4A38A}" type="pres">
      <dgm:prSet presAssocID="{F7617BFC-7F7B-4610-AC34-2D5CF2AEC0E9}" presName="linNode" presStyleCnt="0"/>
      <dgm:spPr/>
    </dgm:pt>
    <dgm:pt modelId="{FBBB1771-11E8-4D4B-8C8E-56DAE80EB54E}" type="pres">
      <dgm:prSet presAssocID="{F7617BFC-7F7B-4610-AC34-2D5CF2AEC0E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B964D76-3916-4954-9354-3C7FFBF1E624}" type="pres">
      <dgm:prSet presAssocID="{4F4C9867-2541-4BED-A796-AB25E3AC55A1}" presName="sp" presStyleCnt="0"/>
      <dgm:spPr/>
    </dgm:pt>
    <dgm:pt modelId="{9F5569A3-C9D7-4F26-8873-644F41717136}" type="pres">
      <dgm:prSet presAssocID="{817736F5-ABB3-404C-B2AF-C39D48118D40}" presName="linNode" presStyleCnt="0"/>
      <dgm:spPr/>
    </dgm:pt>
    <dgm:pt modelId="{766E394E-539E-49D5-A1AC-2A284CD95476}" type="pres">
      <dgm:prSet presAssocID="{817736F5-ABB3-404C-B2AF-C39D48118D4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7B09E1E-C494-468C-9853-9B2EC5DBEF81}" srcId="{A72AC189-3ADF-49C8-8F30-892F50E850CB}" destId="{F7617BFC-7F7B-4610-AC34-2D5CF2AEC0E9}" srcOrd="2" destOrd="0" parTransId="{EFE4689F-9C7E-4B39-85C6-7E810CF83A81}" sibTransId="{4F4C9867-2541-4BED-A796-AB25E3AC55A1}"/>
    <dgm:cxn modelId="{9F9A4A2F-8A6E-4DE3-AED0-D4538C9540AB}" type="presOf" srcId="{817736F5-ABB3-404C-B2AF-C39D48118D40}" destId="{766E394E-539E-49D5-A1AC-2A284CD95476}" srcOrd="0" destOrd="0" presId="urn:microsoft.com/office/officeart/2005/8/layout/vList5"/>
    <dgm:cxn modelId="{763A6B30-5A0C-4D47-B039-4140330E3FEB}" srcId="{A72AC189-3ADF-49C8-8F30-892F50E850CB}" destId="{B91C1A2B-5C4D-4345-9772-9149B2FCC061}" srcOrd="1" destOrd="0" parTransId="{BFE6F8D7-7417-4EA2-8E9E-DA9350B3BD77}" sibTransId="{0638778D-DC4F-4077-9443-43214AE6A7EA}"/>
    <dgm:cxn modelId="{DF94F85D-A980-48FA-B1C1-86D4647B1FBC}" srcId="{A72AC189-3ADF-49C8-8F30-892F50E850CB}" destId="{9EC3ED29-34A4-4527-A6AC-8CD3D508B211}" srcOrd="0" destOrd="0" parTransId="{271C7AD5-8880-40AD-8E36-C405A21738EF}" sibTransId="{199E04DA-FE5C-4DB7-B6AC-901FE7698DF2}"/>
    <dgm:cxn modelId="{C3980175-CC0D-427B-87AF-BFA43D13372C}" srcId="{A72AC189-3ADF-49C8-8F30-892F50E850CB}" destId="{817736F5-ABB3-404C-B2AF-C39D48118D40}" srcOrd="3" destOrd="0" parTransId="{DC54F75C-3CE9-4CBA-8006-F44E74A8DC80}" sibTransId="{FFB22A56-939F-4B5B-A951-791800BBDECA}"/>
    <dgm:cxn modelId="{A9E9AA83-4CD2-4F0F-B221-45124103F1BC}" type="presOf" srcId="{B91C1A2B-5C4D-4345-9772-9149B2FCC061}" destId="{365168AE-0432-44C1-9C40-45A6E0A5ADC2}" srcOrd="0" destOrd="0" presId="urn:microsoft.com/office/officeart/2005/8/layout/vList5"/>
    <dgm:cxn modelId="{CAB66D89-6561-4730-94CC-647557190627}" type="presOf" srcId="{F7617BFC-7F7B-4610-AC34-2D5CF2AEC0E9}" destId="{FBBB1771-11E8-4D4B-8C8E-56DAE80EB54E}" srcOrd="0" destOrd="0" presId="urn:microsoft.com/office/officeart/2005/8/layout/vList5"/>
    <dgm:cxn modelId="{D0D9D6CF-607D-421C-A59B-2561ECB93C23}" type="presOf" srcId="{A72AC189-3ADF-49C8-8F30-892F50E850CB}" destId="{E71A5F63-C939-4DC7-9166-957C05D96DC4}" srcOrd="0" destOrd="0" presId="urn:microsoft.com/office/officeart/2005/8/layout/vList5"/>
    <dgm:cxn modelId="{6B9CDFD5-2587-4672-851A-160C34D07363}" type="presOf" srcId="{9EC3ED29-34A4-4527-A6AC-8CD3D508B211}" destId="{9F204DA8-158E-4BAA-B59E-1074E89D67E9}" srcOrd="0" destOrd="0" presId="urn:microsoft.com/office/officeart/2005/8/layout/vList5"/>
    <dgm:cxn modelId="{3C55DF97-3542-4F94-A7D7-6366C8787441}" type="presParOf" srcId="{E71A5F63-C939-4DC7-9166-957C05D96DC4}" destId="{6B88BE73-D3ED-40A2-9105-EDE16BC78426}" srcOrd="0" destOrd="0" presId="urn:microsoft.com/office/officeart/2005/8/layout/vList5"/>
    <dgm:cxn modelId="{E460E777-BC74-4CD1-9233-0C75BFF41A00}" type="presParOf" srcId="{6B88BE73-D3ED-40A2-9105-EDE16BC78426}" destId="{9F204DA8-158E-4BAA-B59E-1074E89D67E9}" srcOrd="0" destOrd="0" presId="urn:microsoft.com/office/officeart/2005/8/layout/vList5"/>
    <dgm:cxn modelId="{DE94A327-8618-4BBC-9976-D199ED8B34C6}" type="presParOf" srcId="{E71A5F63-C939-4DC7-9166-957C05D96DC4}" destId="{0B34FF7C-29B8-41F3-8DD5-02F5186587CE}" srcOrd="1" destOrd="0" presId="urn:microsoft.com/office/officeart/2005/8/layout/vList5"/>
    <dgm:cxn modelId="{F51B737A-4454-4880-8547-F658A4EEAE4F}" type="presParOf" srcId="{E71A5F63-C939-4DC7-9166-957C05D96DC4}" destId="{EC7A9AC1-83F8-423E-8629-5DCBD23B25CF}" srcOrd="2" destOrd="0" presId="urn:microsoft.com/office/officeart/2005/8/layout/vList5"/>
    <dgm:cxn modelId="{3E26C4F7-7C6C-43DE-8FFE-52F8BED6C207}" type="presParOf" srcId="{EC7A9AC1-83F8-423E-8629-5DCBD23B25CF}" destId="{365168AE-0432-44C1-9C40-45A6E0A5ADC2}" srcOrd="0" destOrd="0" presId="urn:microsoft.com/office/officeart/2005/8/layout/vList5"/>
    <dgm:cxn modelId="{17AE8CC9-14D5-4932-A549-A61A2CD8C641}" type="presParOf" srcId="{E71A5F63-C939-4DC7-9166-957C05D96DC4}" destId="{1013F4BD-822C-41A2-9CD0-31E7D5F8B7B0}" srcOrd="3" destOrd="0" presId="urn:microsoft.com/office/officeart/2005/8/layout/vList5"/>
    <dgm:cxn modelId="{F06BE28F-00CE-4FF8-8F39-CF1475188583}" type="presParOf" srcId="{E71A5F63-C939-4DC7-9166-957C05D96DC4}" destId="{1732011D-B196-4801-9FDD-587144A4A38A}" srcOrd="4" destOrd="0" presId="urn:microsoft.com/office/officeart/2005/8/layout/vList5"/>
    <dgm:cxn modelId="{728A69E9-A0A6-4814-8E54-B03B3832E694}" type="presParOf" srcId="{1732011D-B196-4801-9FDD-587144A4A38A}" destId="{FBBB1771-11E8-4D4B-8C8E-56DAE80EB54E}" srcOrd="0" destOrd="0" presId="urn:microsoft.com/office/officeart/2005/8/layout/vList5"/>
    <dgm:cxn modelId="{595BBF7D-7DA7-42F0-A084-ECCDEF899AED}" type="presParOf" srcId="{E71A5F63-C939-4DC7-9166-957C05D96DC4}" destId="{6B964D76-3916-4954-9354-3C7FFBF1E624}" srcOrd="5" destOrd="0" presId="urn:microsoft.com/office/officeart/2005/8/layout/vList5"/>
    <dgm:cxn modelId="{B081C31D-19A7-454D-A60F-AEC72F8484AA}" type="presParOf" srcId="{E71A5F63-C939-4DC7-9166-957C05D96DC4}" destId="{9F5569A3-C9D7-4F26-8873-644F41717136}" srcOrd="6" destOrd="0" presId="urn:microsoft.com/office/officeart/2005/8/layout/vList5"/>
    <dgm:cxn modelId="{6107E6C3-A36C-467D-BB00-1233BE373F76}" type="presParOf" srcId="{9F5569A3-C9D7-4F26-8873-644F41717136}" destId="{766E394E-539E-49D5-A1AC-2A284CD954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08345E-C287-4AB1-8478-285415892A7E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AFF640DB-5331-459F-BCCD-A64C3BFE5183}">
      <dgm:prSet/>
      <dgm:spPr/>
      <dgm:t>
        <a:bodyPr/>
        <a:lstStyle/>
        <a:p>
          <a:r>
            <a:rPr lang="en-US"/>
            <a:t>Verknüpfung erstellen</a:t>
          </a:r>
          <a:endParaRPr lang="de-DE"/>
        </a:p>
      </dgm:t>
    </dgm:pt>
    <dgm:pt modelId="{253FC625-6CC3-4210-8ABD-ED680A35D5BA}" type="parTrans" cxnId="{7064B2FB-CA41-4E86-9BB8-267852A4BDA8}">
      <dgm:prSet/>
      <dgm:spPr/>
      <dgm:t>
        <a:bodyPr/>
        <a:lstStyle/>
        <a:p>
          <a:endParaRPr lang="de-DE"/>
        </a:p>
      </dgm:t>
    </dgm:pt>
    <dgm:pt modelId="{E354DCE7-EC84-4905-B879-08D8F0015F7A}" type="sibTrans" cxnId="{7064B2FB-CA41-4E86-9BB8-267852A4BDA8}">
      <dgm:prSet/>
      <dgm:spPr/>
      <dgm:t>
        <a:bodyPr/>
        <a:lstStyle/>
        <a:p>
          <a:endParaRPr lang="de-DE"/>
        </a:p>
      </dgm:t>
    </dgm:pt>
    <dgm:pt modelId="{AC05803F-C0A6-4ABE-8244-89EAD9B1DDAD}">
      <dgm:prSet/>
      <dgm:spPr/>
      <dgm:t>
        <a:bodyPr/>
        <a:lstStyle/>
        <a:p>
          <a:r>
            <a:rPr lang="en-US"/>
            <a:t>Synchronisation über Cloud</a:t>
          </a:r>
          <a:endParaRPr lang="de-DE"/>
        </a:p>
      </dgm:t>
    </dgm:pt>
    <dgm:pt modelId="{23F68364-BBBE-4B32-A3D5-0E57AFCD5911}" type="parTrans" cxnId="{39842D68-F81F-4322-AFD2-3F09A3186904}">
      <dgm:prSet/>
      <dgm:spPr/>
      <dgm:t>
        <a:bodyPr/>
        <a:lstStyle/>
        <a:p>
          <a:endParaRPr lang="de-DE"/>
        </a:p>
      </dgm:t>
    </dgm:pt>
    <dgm:pt modelId="{32BFA5DC-F87A-4DBD-8D6B-A8BAB6D78C6C}" type="sibTrans" cxnId="{39842D68-F81F-4322-AFD2-3F09A3186904}">
      <dgm:prSet/>
      <dgm:spPr/>
      <dgm:t>
        <a:bodyPr/>
        <a:lstStyle/>
        <a:p>
          <a:endParaRPr lang="de-DE"/>
        </a:p>
      </dgm:t>
    </dgm:pt>
    <dgm:pt modelId="{1CC41F66-D2C8-4B0A-BA49-9E5D9273975C}">
      <dgm:prSet/>
      <dgm:spPr/>
      <dgm:t>
        <a:bodyPr/>
        <a:lstStyle/>
        <a:p>
          <a:r>
            <a:rPr lang="en-US"/>
            <a:t>Installationsanleitung erstellen</a:t>
          </a:r>
          <a:endParaRPr lang="de-DE"/>
        </a:p>
      </dgm:t>
    </dgm:pt>
    <dgm:pt modelId="{60E32C74-99AE-4C3C-8727-0CB0B64DA6B6}" type="parTrans" cxnId="{8F7C97E9-4D15-4069-A17F-BB877B564079}">
      <dgm:prSet/>
      <dgm:spPr/>
      <dgm:t>
        <a:bodyPr/>
        <a:lstStyle/>
        <a:p>
          <a:endParaRPr lang="de-DE"/>
        </a:p>
      </dgm:t>
    </dgm:pt>
    <dgm:pt modelId="{4FC57495-17E2-4026-A66B-DD80B382A7F6}" type="sibTrans" cxnId="{8F7C97E9-4D15-4069-A17F-BB877B564079}">
      <dgm:prSet/>
      <dgm:spPr/>
      <dgm:t>
        <a:bodyPr/>
        <a:lstStyle/>
        <a:p>
          <a:endParaRPr lang="de-DE"/>
        </a:p>
      </dgm:t>
    </dgm:pt>
    <dgm:pt modelId="{1537C2FA-5800-4C76-A4AB-B92D038B688A}" type="pres">
      <dgm:prSet presAssocID="{7308345E-C287-4AB1-8478-285415892A7E}" presName="outerComposite" presStyleCnt="0">
        <dgm:presLayoutVars>
          <dgm:chMax val="5"/>
          <dgm:dir/>
          <dgm:resizeHandles val="exact"/>
        </dgm:presLayoutVars>
      </dgm:prSet>
      <dgm:spPr/>
    </dgm:pt>
    <dgm:pt modelId="{19188513-A6C8-498F-A4BB-21302EA45C3E}" type="pres">
      <dgm:prSet presAssocID="{7308345E-C287-4AB1-8478-285415892A7E}" presName="dummyMaxCanvas" presStyleCnt="0">
        <dgm:presLayoutVars/>
      </dgm:prSet>
      <dgm:spPr/>
    </dgm:pt>
    <dgm:pt modelId="{6882ABD6-910B-4E02-9931-8889544FA6A0}" type="pres">
      <dgm:prSet presAssocID="{7308345E-C287-4AB1-8478-285415892A7E}" presName="ThreeNodes_1" presStyleLbl="node1" presStyleIdx="0" presStyleCnt="3" custLinFactNeighborY="-3184">
        <dgm:presLayoutVars>
          <dgm:bulletEnabled val="1"/>
        </dgm:presLayoutVars>
      </dgm:prSet>
      <dgm:spPr/>
    </dgm:pt>
    <dgm:pt modelId="{024ED43A-9753-481F-AB06-15742FC23ACB}" type="pres">
      <dgm:prSet presAssocID="{7308345E-C287-4AB1-8478-285415892A7E}" presName="ThreeNodes_2" presStyleLbl="node1" presStyleIdx="1" presStyleCnt="3">
        <dgm:presLayoutVars>
          <dgm:bulletEnabled val="1"/>
        </dgm:presLayoutVars>
      </dgm:prSet>
      <dgm:spPr/>
    </dgm:pt>
    <dgm:pt modelId="{EEC2C061-12D6-48D7-9C0B-19F6DAA0E884}" type="pres">
      <dgm:prSet presAssocID="{7308345E-C287-4AB1-8478-285415892A7E}" presName="ThreeNodes_3" presStyleLbl="node1" presStyleIdx="2" presStyleCnt="3">
        <dgm:presLayoutVars>
          <dgm:bulletEnabled val="1"/>
        </dgm:presLayoutVars>
      </dgm:prSet>
      <dgm:spPr/>
    </dgm:pt>
    <dgm:pt modelId="{B85853EF-ED99-4191-A652-29D4FECA8126}" type="pres">
      <dgm:prSet presAssocID="{7308345E-C287-4AB1-8478-285415892A7E}" presName="ThreeConn_1-2" presStyleLbl="fgAccFollowNode1" presStyleIdx="0" presStyleCnt="2">
        <dgm:presLayoutVars>
          <dgm:bulletEnabled val="1"/>
        </dgm:presLayoutVars>
      </dgm:prSet>
      <dgm:spPr/>
    </dgm:pt>
    <dgm:pt modelId="{0EB8D60F-7133-42FA-9234-233E1819D0CB}" type="pres">
      <dgm:prSet presAssocID="{7308345E-C287-4AB1-8478-285415892A7E}" presName="ThreeConn_2-3" presStyleLbl="fgAccFollowNode1" presStyleIdx="1" presStyleCnt="2">
        <dgm:presLayoutVars>
          <dgm:bulletEnabled val="1"/>
        </dgm:presLayoutVars>
      </dgm:prSet>
      <dgm:spPr/>
    </dgm:pt>
    <dgm:pt modelId="{E5FB3E8A-6C35-4C76-8770-DF6FABBB51C6}" type="pres">
      <dgm:prSet presAssocID="{7308345E-C287-4AB1-8478-285415892A7E}" presName="ThreeNodes_1_text" presStyleLbl="node1" presStyleIdx="2" presStyleCnt="3">
        <dgm:presLayoutVars>
          <dgm:bulletEnabled val="1"/>
        </dgm:presLayoutVars>
      </dgm:prSet>
      <dgm:spPr/>
    </dgm:pt>
    <dgm:pt modelId="{AE05C45A-1657-4B7D-A591-38C9DC79DE80}" type="pres">
      <dgm:prSet presAssocID="{7308345E-C287-4AB1-8478-285415892A7E}" presName="ThreeNodes_2_text" presStyleLbl="node1" presStyleIdx="2" presStyleCnt="3">
        <dgm:presLayoutVars>
          <dgm:bulletEnabled val="1"/>
        </dgm:presLayoutVars>
      </dgm:prSet>
      <dgm:spPr/>
    </dgm:pt>
    <dgm:pt modelId="{81D7E7DA-AA8B-4EF5-9BDC-55AACB6DF274}" type="pres">
      <dgm:prSet presAssocID="{7308345E-C287-4AB1-8478-285415892A7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337744-7E44-4C16-948B-AEFC38564C42}" type="presOf" srcId="{7308345E-C287-4AB1-8478-285415892A7E}" destId="{1537C2FA-5800-4C76-A4AB-B92D038B688A}" srcOrd="0" destOrd="0" presId="urn:microsoft.com/office/officeart/2005/8/layout/vProcess5"/>
    <dgm:cxn modelId="{39842D68-F81F-4322-AFD2-3F09A3186904}" srcId="{7308345E-C287-4AB1-8478-285415892A7E}" destId="{AC05803F-C0A6-4ABE-8244-89EAD9B1DDAD}" srcOrd="1" destOrd="0" parTransId="{23F68364-BBBE-4B32-A3D5-0E57AFCD5911}" sibTransId="{32BFA5DC-F87A-4DBD-8D6B-A8BAB6D78C6C}"/>
    <dgm:cxn modelId="{C29A5B83-8B20-4F4E-B8BC-EFF028144A32}" type="presOf" srcId="{AC05803F-C0A6-4ABE-8244-89EAD9B1DDAD}" destId="{AE05C45A-1657-4B7D-A591-38C9DC79DE80}" srcOrd="1" destOrd="0" presId="urn:microsoft.com/office/officeart/2005/8/layout/vProcess5"/>
    <dgm:cxn modelId="{22425594-E151-4067-B38F-9215686B7CD8}" type="presOf" srcId="{1CC41F66-D2C8-4B0A-BA49-9E5D9273975C}" destId="{81D7E7DA-AA8B-4EF5-9BDC-55AACB6DF274}" srcOrd="1" destOrd="0" presId="urn:microsoft.com/office/officeart/2005/8/layout/vProcess5"/>
    <dgm:cxn modelId="{1E4BA395-D065-4F8B-AAAF-9AE968E1F6BE}" type="presOf" srcId="{E354DCE7-EC84-4905-B879-08D8F0015F7A}" destId="{B85853EF-ED99-4191-A652-29D4FECA8126}" srcOrd="0" destOrd="0" presId="urn:microsoft.com/office/officeart/2005/8/layout/vProcess5"/>
    <dgm:cxn modelId="{37F9E296-6A4A-4865-872E-B2CFD84D0508}" type="presOf" srcId="{AFF640DB-5331-459F-BCCD-A64C3BFE5183}" destId="{6882ABD6-910B-4E02-9931-8889544FA6A0}" srcOrd="0" destOrd="0" presId="urn:microsoft.com/office/officeart/2005/8/layout/vProcess5"/>
    <dgm:cxn modelId="{0B9CD79B-A11F-4370-949C-887D535C0266}" type="presOf" srcId="{AC05803F-C0A6-4ABE-8244-89EAD9B1DDAD}" destId="{024ED43A-9753-481F-AB06-15742FC23ACB}" srcOrd="0" destOrd="0" presId="urn:microsoft.com/office/officeart/2005/8/layout/vProcess5"/>
    <dgm:cxn modelId="{6A87F8A9-A02B-4EC6-8253-259719F627C7}" type="presOf" srcId="{32BFA5DC-F87A-4DBD-8D6B-A8BAB6D78C6C}" destId="{0EB8D60F-7133-42FA-9234-233E1819D0CB}" srcOrd="0" destOrd="0" presId="urn:microsoft.com/office/officeart/2005/8/layout/vProcess5"/>
    <dgm:cxn modelId="{BD4191CD-D9BB-4A6B-AB97-E0B119FBF61B}" type="presOf" srcId="{AFF640DB-5331-459F-BCCD-A64C3BFE5183}" destId="{E5FB3E8A-6C35-4C76-8770-DF6FABBB51C6}" srcOrd="1" destOrd="0" presId="urn:microsoft.com/office/officeart/2005/8/layout/vProcess5"/>
    <dgm:cxn modelId="{C523DFD5-7906-4B9A-ADB2-518D1A0DC4EE}" type="presOf" srcId="{1CC41F66-D2C8-4B0A-BA49-9E5D9273975C}" destId="{EEC2C061-12D6-48D7-9C0B-19F6DAA0E884}" srcOrd="0" destOrd="0" presId="urn:microsoft.com/office/officeart/2005/8/layout/vProcess5"/>
    <dgm:cxn modelId="{8F7C97E9-4D15-4069-A17F-BB877B564079}" srcId="{7308345E-C287-4AB1-8478-285415892A7E}" destId="{1CC41F66-D2C8-4B0A-BA49-9E5D9273975C}" srcOrd="2" destOrd="0" parTransId="{60E32C74-99AE-4C3C-8727-0CB0B64DA6B6}" sibTransId="{4FC57495-17E2-4026-A66B-DD80B382A7F6}"/>
    <dgm:cxn modelId="{7064B2FB-CA41-4E86-9BB8-267852A4BDA8}" srcId="{7308345E-C287-4AB1-8478-285415892A7E}" destId="{AFF640DB-5331-459F-BCCD-A64C3BFE5183}" srcOrd="0" destOrd="0" parTransId="{253FC625-6CC3-4210-8ABD-ED680A35D5BA}" sibTransId="{E354DCE7-EC84-4905-B879-08D8F0015F7A}"/>
    <dgm:cxn modelId="{76A5F20B-54BE-4EED-B922-99914A166923}" type="presParOf" srcId="{1537C2FA-5800-4C76-A4AB-B92D038B688A}" destId="{19188513-A6C8-498F-A4BB-21302EA45C3E}" srcOrd="0" destOrd="0" presId="urn:microsoft.com/office/officeart/2005/8/layout/vProcess5"/>
    <dgm:cxn modelId="{C05A558B-D5AF-486B-AFCC-41153A547F10}" type="presParOf" srcId="{1537C2FA-5800-4C76-A4AB-B92D038B688A}" destId="{6882ABD6-910B-4E02-9931-8889544FA6A0}" srcOrd="1" destOrd="0" presId="urn:microsoft.com/office/officeart/2005/8/layout/vProcess5"/>
    <dgm:cxn modelId="{83B3D603-AE26-4AE3-BB98-F547282756C1}" type="presParOf" srcId="{1537C2FA-5800-4C76-A4AB-B92D038B688A}" destId="{024ED43A-9753-481F-AB06-15742FC23ACB}" srcOrd="2" destOrd="0" presId="urn:microsoft.com/office/officeart/2005/8/layout/vProcess5"/>
    <dgm:cxn modelId="{4A02FC08-15A6-42C8-9555-A7585B7E3ED5}" type="presParOf" srcId="{1537C2FA-5800-4C76-A4AB-B92D038B688A}" destId="{EEC2C061-12D6-48D7-9C0B-19F6DAA0E884}" srcOrd="3" destOrd="0" presId="urn:microsoft.com/office/officeart/2005/8/layout/vProcess5"/>
    <dgm:cxn modelId="{EA03B673-572F-4D15-A94D-9A3340B99187}" type="presParOf" srcId="{1537C2FA-5800-4C76-A4AB-B92D038B688A}" destId="{B85853EF-ED99-4191-A652-29D4FECA8126}" srcOrd="4" destOrd="0" presId="urn:microsoft.com/office/officeart/2005/8/layout/vProcess5"/>
    <dgm:cxn modelId="{35DE1D8F-FAA4-4AF2-BA60-74FE14225F57}" type="presParOf" srcId="{1537C2FA-5800-4C76-A4AB-B92D038B688A}" destId="{0EB8D60F-7133-42FA-9234-233E1819D0CB}" srcOrd="5" destOrd="0" presId="urn:microsoft.com/office/officeart/2005/8/layout/vProcess5"/>
    <dgm:cxn modelId="{A33E99B4-DDCD-4236-AC0A-2A00EA523E0D}" type="presParOf" srcId="{1537C2FA-5800-4C76-A4AB-B92D038B688A}" destId="{E5FB3E8A-6C35-4C76-8770-DF6FABBB51C6}" srcOrd="6" destOrd="0" presId="urn:microsoft.com/office/officeart/2005/8/layout/vProcess5"/>
    <dgm:cxn modelId="{F93865E4-BF50-4ECC-8F2F-F81AC32C71A6}" type="presParOf" srcId="{1537C2FA-5800-4C76-A4AB-B92D038B688A}" destId="{AE05C45A-1657-4B7D-A591-38C9DC79DE80}" srcOrd="7" destOrd="0" presId="urn:microsoft.com/office/officeart/2005/8/layout/vProcess5"/>
    <dgm:cxn modelId="{787D35C3-0578-4E06-8EA2-3D1A135BC1D3}" type="presParOf" srcId="{1537C2FA-5800-4C76-A4AB-B92D038B688A}" destId="{81D7E7DA-AA8B-4EF5-9BDC-55AACB6DF2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E6D27-D63F-48BD-81D2-47F4FA6980BA}">
      <dsp:nvSpPr>
        <dsp:cNvPr id="0" name=""/>
        <dsp:cNvSpPr/>
      </dsp:nvSpPr>
      <dsp:spPr>
        <a:xfrm>
          <a:off x="181444" y="765816"/>
          <a:ext cx="1016450" cy="101645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0DA67-2ACA-40B3-8F8C-01B4BB11E241}">
      <dsp:nvSpPr>
        <dsp:cNvPr id="0" name=""/>
        <dsp:cNvSpPr/>
      </dsp:nvSpPr>
      <dsp:spPr>
        <a:xfrm>
          <a:off x="394899" y="979271"/>
          <a:ext cx="589541" cy="58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67F3F-1FB5-4310-BA93-5CB8C472E0EF}">
      <dsp:nvSpPr>
        <dsp:cNvPr id="0" name=""/>
        <dsp:cNvSpPr/>
      </dsp:nvSpPr>
      <dsp:spPr>
        <a:xfrm>
          <a:off x="1415705" y="765816"/>
          <a:ext cx="2395918" cy="10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Brainstorming </a:t>
          </a:r>
          <a:r>
            <a:rPr lang="en-US" sz="2400" kern="1200" dirty="0" err="1"/>
            <a:t>mit</a:t>
          </a:r>
          <a:r>
            <a:rPr lang="en-US" sz="2400" kern="1200" dirty="0"/>
            <a:t> </a:t>
          </a:r>
          <a:r>
            <a:rPr lang="de-DE" sz="2400" kern="1200" dirty="0"/>
            <a:t>Abstimmung</a:t>
          </a:r>
          <a:endParaRPr lang="en-US" sz="2400" kern="1200" dirty="0"/>
        </a:p>
      </dsp:txBody>
      <dsp:txXfrm>
        <a:off x="1415705" y="765816"/>
        <a:ext cx="2395918" cy="1016450"/>
      </dsp:txXfrm>
    </dsp:sp>
    <dsp:sp modelId="{FA32B7F3-166B-4F98-B30E-68E0933416F5}">
      <dsp:nvSpPr>
        <dsp:cNvPr id="0" name=""/>
        <dsp:cNvSpPr/>
      </dsp:nvSpPr>
      <dsp:spPr>
        <a:xfrm>
          <a:off x="4229095" y="765816"/>
          <a:ext cx="1016450" cy="101645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7781-2707-43BD-AA61-46FC2A53C0AE}">
      <dsp:nvSpPr>
        <dsp:cNvPr id="0" name=""/>
        <dsp:cNvSpPr/>
      </dsp:nvSpPr>
      <dsp:spPr>
        <a:xfrm>
          <a:off x="4442549" y="979271"/>
          <a:ext cx="589541" cy="58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8003-3227-4BE1-8B09-86540EC35F0D}">
      <dsp:nvSpPr>
        <dsp:cNvPr id="0" name=""/>
        <dsp:cNvSpPr/>
      </dsp:nvSpPr>
      <dsp:spPr>
        <a:xfrm>
          <a:off x="5463356" y="765816"/>
          <a:ext cx="2395918" cy="10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Erste Ideen zur Umsetzung</a:t>
          </a:r>
          <a:endParaRPr lang="en-US" sz="2400" kern="1200"/>
        </a:p>
      </dsp:txBody>
      <dsp:txXfrm>
        <a:off x="5463356" y="765816"/>
        <a:ext cx="2395918" cy="1016450"/>
      </dsp:txXfrm>
    </dsp:sp>
    <dsp:sp modelId="{F571490A-21D3-48D4-AED1-155B0DA43575}">
      <dsp:nvSpPr>
        <dsp:cNvPr id="0" name=""/>
        <dsp:cNvSpPr/>
      </dsp:nvSpPr>
      <dsp:spPr>
        <a:xfrm>
          <a:off x="181444" y="2512352"/>
          <a:ext cx="1016450" cy="101645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56741-A72D-4AF8-B8C8-F9DEC9F16DE0}">
      <dsp:nvSpPr>
        <dsp:cNvPr id="0" name=""/>
        <dsp:cNvSpPr/>
      </dsp:nvSpPr>
      <dsp:spPr>
        <a:xfrm>
          <a:off x="394899" y="2725806"/>
          <a:ext cx="589541" cy="58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4AFDE-E76E-4898-AB1E-58C990211366}">
      <dsp:nvSpPr>
        <dsp:cNvPr id="0" name=""/>
        <dsp:cNvSpPr/>
      </dsp:nvSpPr>
      <dsp:spPr>
        <a:xfrm>
          <a:off x="1415705" y="2512352"/>
          <a:ext cx="2395918" cy="10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Verteilung der Informationsbeschaffung</a:t>
          </a:r>
          <a:endParaRPr lang="en-US" sz="2400" kern="1200"/>
        </a:p>
      </dsp:txBody>
      <dsp:txXfrm>
        <a:off x="1415705" y="2512352"/>
        <a:ext cx="2395918" cy="1016450"/>
      </dsp:txXfrm>
    </dsp:sp>
    <dsp:sp modelId="{62FA7468-F5C0-4433-A437-F2EBC6B5F693}">
      <dsp:nvSpPr>
        <dsp:cNvPr id="0" name=""/>
        <dsp:cNvSpPr/>
      </dsp:nvSpPr>
      <dsp:spPr>
        <a:xfrm>
          <a:off x="4229095" y="2512352"/>
          <a:ext cx="1016450" cy="101645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2CA96-1573-4BF9-B8F6-BFC1E2A2859E}">
      <dsp:nvSpPr>
        <dsp:cNvPr id="0" name=""/>
        <dsp:cNvSpPr/>
      </dsp:nvSpPr>
      <dsp:spPr>
        <a:xfrm>
          <a:off x="4442549" y="2725806"/>
          <a:ext cx="589541" cy="58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5F853-2ECE-4A58-ACE3-64D1F8F43C7D}">
      <dsp:nvSpPr>
        <dsp:cNvPr id="0" name=""/>
        <dsp:cNvSpPr/>
      </dsp:nvSpPr>
      <dsp:spPr>
        <a:xfrm>
          <a:off x="5463356" y="2512352"/>
          <a:ext cx="2395918" cy="101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Absprache mit dem Dozenten</a:t>
          </a:r>
          <a:endParaRPr lang="en-US" sz="2400" kern="1200"/>
        </a:p>
      </dsp:txBody>
      <dsp:txXfrm>
        <a:off x="5463356" y="2512352"/>
        <a:ext cx="2395918" cy="101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4C10-7439-479D-99F0-293E516C0EAE}">
      <dsp:nvSpPr>
        <dsp:cNvPr id="0" name=""/>
        <dsp:cNvSpPr/>
      </dsp:nvSpPr>
      <dsp:spPr>
        <a:xfrm>
          <a:off x="1316381" y="1110033"/>
          <a:ext cx="1051559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78F99A-5122-471E-8E7F-84DA114F89F2}">
      <dsp:nvSpPr>
        <dsp:cNvPr id="0" name=""/>
        <dsp:cNvSpPr/>
      </dsp:nvSpPr>
      <dsp:spPr>
        <a:xfrm>
          <a:off x="2431035" y="1021738"/>
          <a:ext cx="120929" cy="227135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CEE37E-EFDC-428F-975D-EF7EDBAF9ACF}">
      <dsp:nvSpPr>
        <dsp:cNvPr id="0" name=""/>
        <dsp:cNvSpPr/>
      </dsp:nvSpPr>
      <dsp:spPr>
        <a:xfrm>
          <a:off x="636800" y="561933"/>
          <a:ext cx="1096272" cy="109627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41" tIns="42541" rIns="42541" bIns="4254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1</a:t>
          </a:r>
        </a:p>
      </dsp:txBody>
      <dsp:txXfrm>
        <a:off x="797345" y="722478"/>
        <a:ext cx="775182" cy="775182"/>
      </dsp:txXfrm>
    </dsp:sp>
    <dsp:sp modelId="{9D68F9E5-9069-4E94-A95F-A6F1C68CCB57}">
      <dsp:nvSpPr>
        <dsp:cNvPr id="0" name=""/>
        <dsp:cNvSpPr/>
      </dsp:nvSpPr>
      <dsp:spPr>
        <a:xfrm>
          <a:off x="1931" y="1823805"/>
          <a:ext cx="241105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187" tIns="165100" rIns="190187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Projektskizze</a:t>
          </a:r>
          <a:r>
            <a:rPr lang="en-US" sz="2400" kern="1200" dirty="0"/>
            <a:t> </a:t>
          </a:r>
          <a:r>
            <a:rPr lang="en-US" sz="2400" kern="1200" dirty="0" err="1"/>
            <a:t>ausfüllen</a:t>
          </a:r>
          <a:endParaRPr lang="en-US" sz="2400" kern="1200" dirty="0"/>
        </a:p>
      </dsp:txBody>
      <dsp:txXfrm>
        <a:off x="1931" y="2216925"/>
        <a:ext cx="2411054" cy="1572480"/>
      </dsp:txXfrm>
    </dsp:sp>
    <dsp:sp modelId="{6A18AACD-6A09-4BD7-939D-5F344FA58FFC}">
      <dsp:nvSpPr>
        <dsp:cNvPr id="0" name=""/>
        <dsp:cNvSpPr/>
      </dsp:nvSpPr>
      <dsp:spPr>
        <a:xfrm>
          <a:off x="2680881" y="1110033"/>
          <a:ext cx="2349836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D0B5A0-BEFD-41F6-813E-0FB5C65D232A}">
      <dsp:nvSpPr>
        <dsp:cNvPr id="0" name=""/>
        <dsp:cNvSpPr/>
      </dsp:nvSpPr>
      <dsp:spPr>
        <a:xfrm>
          <a:off x="5093379" y="1021738"/>
          <a:ext cx="120102" cy="227136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8A0915-B61C-4F90-8AEE-6FFAC73C7366}">
      <dsp:nvSpPr>
        <dsp:cNvPr id="0" name=""/>
        <dsp:cNvSpPr/>
      </dsp:nvSpPr>
      <dsp:spPr>
        <a:xfrm>
          <a:off x="3307663" y="561933"/>
          <a:ext cx="1096272" cy="109627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41" tIns="42541" rIns="42541" bIns="4254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468208" y="722478"/>
        <a:ext cx="775182" cy="775182"/>
      </dsp:txXfrm>
    </dsp:sp>
    <dsp:sp modelId="{A94CCF73-19A7-4128-AD0E-89933BCD772D}">
      <dsp:nvSpPr>
        <dsp:cNvPr id="0" name=""/>
        <dsp:cNvSpPr/>
      </dsp:nvSpPr>
      <dsp:spPr>
        <a:xfrm>
          <a:off x="2680881" y="1823805"/>
          <a:ext cx="23498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5358" tIns="165100" rIns="185358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Arbeits-verteilung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festlegen</a:t>
          </a:r>
          <a:endParaRPr lang="en-US" sz="2400" kern="1200" dirty="0"/>
        </a:p>
      </dsp:txBody>
      <dsp:txXfrm>
        <a:off x="2680881" y="2216925"/>
        <a:ext cx="2349836" cy="1572480"/>
      </dsp:txXfrm>
    </dsp:sp>
    <dsp:sp modelId="{B90488DA-4B74-472F-A1B5-906B244D74A2}">
      <dsp:nvSpPr>
        <dsp:cNvPr id="0" name=""/>
        <dsp:cNvSpPr/>
      </dsp:nvSpPr>
      <dsp:spPr>
        <a:xfrm>
          <a:off x="5291810" y="1110033"/>
          <a:ext cx="2349836" cy="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199C2F-729A-4A8A-BF33-F7F8A09702E0}">
      <dsp:nvSpPr>
        <dsp:cNvPr id="0" name=""/>
        <dsp:cNvSpPr/>
      </dsp:nvSpPr>
      <dsp:spPr>
        <a:xfrm>
          <a:off x="7704308" y="1021738"/>
          <a:ext cx="120102" cy="227136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E61BF-B258-4E37-9228-16AE7A179BD7}">
      <dsp:nvSpPr>
        <dsp:cNvPr id="0" name=""/>
        <dsp:cNvSpPr/>
      </dsp:nvSpPr>
      <dsp:spPr>
        <a:xfrm>
          <a:off x="5918592" y="561933"/>
          <a:ext cx="1096272" cy="109627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41" tIns="42541" rIns="42541" bIns="4254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079137" y="722478"/>
        <a:ext cx="775182" cy="775182"/>
      </dsp:txXfrm>
    </dsp:sp>
    <dsp:sp modelId="{85227C0D-A59D-4578-B658-30564E8A836F}">
      <dsp:nvSpPr>
        <dsp:cNvPr id="0" name=""/>
        <dsp:cNvSpPr/>
      </dsp:nvSpPr>
      <dsp:spPr>
        <a:xfrm>
          <a:off x="5291810" y="1823805"/>
          <a:ext cx="23498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5358" tIns="165100" rIns="185358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Informations-beschaffung</a:t>
          </a:r>
          <a:endParaRPr lang="en-US" sz="2400" kern="1200" dirty="0"/>
        </a:p>
      </dsp:txBody>
      <dsp:txXfrm>
        <a:off x="5291810" y="2216925"/>
        <a:ext cx="2349836" cy="1572480"/>
      </dsp:txXfrm>
    </dsp:sp>
    <dsp:sp modelId="{0C188382-EE38-4002-93CB-E4A8A84BA3D4}">
      <dsp:nvSpPr>
        <dsp:cNvPr id="0" name=""/>
        <dsp:cNvSpPr/>
      </dsp:nvSpPr>
      <dsp:spPr>
        <a:xfrm>
          <a:off x="7902739" y="1110033"/>
          <a:ext cx="1174918" cy="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B2A11A-334B-44D0-A9BE-EA0C4AA827F2}">
      <dsp:nvSpPr>
        <dsp:cNvPr id="0" name=""/>
        <dsp:cNvSpPr/>
      </dsp:nvSpPr>
      <dsp:spPr>
        <a:xfrm>
          <a:off x="8529521" y="561933"/>
          <a:ext cx="1096272" cy="109627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541" tIns="42541" rIns="42541" bIns="42541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690066" y="722478"/>
        <a:ext cx="775182" cy="775182"/>
      </dsp:txXfrm>
    </dsp:sp>
    <dsp:sp modelId="{BE31336D-5C75-4037-9274-72A08CD833D6}">
      <dsp:nvSpPr>
        <dsp:cNvPr id="0" name=""/>
        <dsp:cNvSpPr/>
      </dsp:nvSpPr>
      <dsp:spPr>
        <a:xfrm>
          <a:off x="7902739" y="1823805"/>
          <a:ext cx="234983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5358" tIns="165100" rIns="185358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Absprachen</a:t>
          </a:r>
          <a:r>
            <a:rPr lang="en-US" sz="2400" kern="1200" dirty="0"/>
            <a:t> in </a:t>
          </a:r>
          <a:r>
            <a:rPr lang="en-US" sz="2400" kern="1200" dirty="0" err="1"/>
            <a:t>regelmäßigen</a:t>
          </a:r>
          <a:r>
            <a:rPr lang="en-US" sz="2400" kern="1200" dirty="0"/>
            <a:t> </a:t>
          </a:r>
          <a:r>
            <a:rPr lang="en-US" sz="2400" kern="1200" dirty="0" err="1"/>
            <a:t>Abständen</a:t>
          </a:r>
          <a:endParaRPr lang="en-US" sz="2400" kern="1200" dirty="0"/>
        </a:p>
      </dsp:txBody>
      <dsp:txXfrm>
        <a:off x="7902739" y="2216925"/>
        <a:ext cx="2349836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4994-782F-4673-A792-E59D36E48FEE}">
      <dsp:nvSpPr>
        <dsp:cNvPr id="0" name=""/>
        <dsp:cNvSpPr/>
      </dsp:nvSpPr>
      <dsp:spPr>
        <a:xfrm>
          <a:off x="0" y="3120106"/>
          <a:ext cx="9944100" cy="1111798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Entwicklung des Spieles</a:t>
          </a:r>
        </a:p>
      </dsp:txBody>
      <dsp:txXfrm>
        <a:off x="0" y="3120106"/>
        <a:ext cx="9944100" cy="1111798"/>
      </dsp:txXfrm>
    </dsp:sp>
    <dsp:sp modelId="{C3BC9549-B15D-448B-B713-0434863B1F7E}">
      <dsp:nvSpPr>
        <dsp:cNvPr id="0" name=""/>
        <dsp:cNvSpPr/>
      </dsp:nvSpPr>
      <dsp:spPr>
        <a:xfrm rot="10800000">
          <a:off x="0" y="1693639"/>
          <a:ext cx="9944100" cy="1443143"/>
        </a:xfrm>
        <a:prstGeom prst="upArrowCallou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Programmversuche</a:t>
          </a:r>
          <a:endParaRPr lang="en-US" sz="3300" kern="1200" dirty="0"/>
        </a:p>
      </dsp:txBody>
      <dsp:txXfrm rot="10800000">
        <a:off x="0" y="1693639"/>
        <a:ext cx="9944100" cy="937711"/>
      </dsp:txXfrm>
    </dsp:sp>
    <dsp:sp modelId="{A1929864-1FBA-4696-B3C9-978F0E15595E}">
      <dsp:nvSpPr>
        <dsp:cNvPr id="0" name=""/>
        <dsp:cNvSpPr/>
      </dsp:nvSpPr>
      <dsp:spPr>
        <a:xfrm rot="10800000">
          <a:off x="0" y="0"/>
          <a:ext cx="9944100" cy="1709946"/>
        </a:xfrm>
        <a:prstGeom prst="upArrowCallou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Prioritätssetzung</a:t>
          </a:r>
          <a:endParaRPr lang="en-US" sz="3600" b="0" kern="1200" dirty="0"/>
        </a:p>
      </dsp:txBody>
      <dsp:txXfrm rot="-10800000">
        <a:off x="0" y="0"/>
        <a:ext cx="9944100" cy="600191"/>
      </dsp:txXfrm>
    </dsp:sp>
    <dsp:sp modelId="{B21974E8-42B8-405B-B55F-605C5F00FB6C}">
      <dsp:nvSpPr>
        <dsp:cNvPr id="0" name=""/>
        <dsp:cNvSpPr/>
      </dsp:nvSpPr>
      <dsp:spPr>
        <a:xfrm>
          <a:off x="0" y="600561"/>
          <a:ext cx="4972050" cy="5112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</a:t>
          </a:r>
          <a:r>
            <a:rPr lang="en-US" sz="2400" kern="1200" dirty="0" err="1"/>
            <a:t>Programm</a:t>
          </a:r>
          <a:endParaRPr lang="en-US" sz="2400" kern="1200" dirty="0"/>
        </a:p>
      </dsp:txBody>
      <dsp:txXfrm>
        <a:off x="0" y="600561"/>
        <a:ext cx="4972050" cy="511274"/>
      </dsp:txXfrm>
    </dsp:sp>
    <dsp:sp modelId="{56B1B5E7-2425-432E-A5B0-B533985F5B17}">
      <dsp:nvSpPr>
        <dsp:cNvPr id="0" name=""/>
        <dsp:cNvSpPr/>
      </dsp:nvSpPr>
      <dsp:spPr>
        <a:xfrm>
          <a:off x="4972050" y="600561"/>
          <a:ext cx="4972050" cy="51127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</a:t>
          </a:r>
        </a:p>
      </dsp:txBody>
      <dsp:txXfrm>
        <a:off x="4972050" y="600561"/>
        <a:ext cx="4972050" cy="511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EE85C-F51E-47C9-A797-6087BFB998F4}">
      <dsp:nvSpPr>
        <dsp:cNvPr id="0" name=""/>
        <dsp:cNvSpPr/>
      </dsp:nvSpPr>
      <dsp:spPr>
        <a:xfrm>
          <a:off x="4667027" y="385"/>
          <a:ext cx="2272589" cy="22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Teamleiter</a:t>
          </a:r>
          <a:r>
            <a:rPr lang="en-US" sz="2000" kern="1200" dirty="0"/>
            <a:t>: </a:t>
          </a:r>
          <a:r>
            <a:rPr lang="en-US" sz="2000" kern="1200" dirty="0" err="1"/>
            <a:t>Mirco</a:t>
          </a:r>
          <a:endParaRPr lang="de-DE" sz="2000" kern="1200" dirty="0"/>
        </a:p>
      </dsp:txBody>
      <dsp:txXfrm>
        <a:off x="4999840" y="333198"/>
        <a:ext cx="1606963" cy="1606963"/>
      </dsp:txXfrm>
    </dsp:sp>
    <dsp:sp modelId="{6FB4D149-B681-48AC-A3D9-87283FED6BF4}">
      <dsp:nvSpPr>
        <dsp:cNvPr id="0" name=""/>
        <dsp:cNvSpPr/>
      </dsp:nvSpPr>
      <dsp:spPr>
        <a:xfrm rot="3600000">
          <a:off x="6345874" y="2215037"/>
          <a:ext cx="602901" cy="76699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/>
        </a:p>
      </dsp:txBody>
      <dsp:txXfrm>
        <a:off x="6391092" y="2290118"/>
        <a:ext cx="422031" cy="460199"/>
      </dsp:txXfrm>
    </dsp:sp>
    <dsp:sp modelId="{E444183B-B493-42C3-8F82-F848DD539B4E}">
      <dsp:nvSpPr>
        <dsp:cNvPr id="0" name=""/>
        <dsp:cNvSpPr/>
      </dsp:nvSpPr>
      <dsp:spPr>
        <a:xfrm>
          <a:off x="6372096" y="2953652"/>
          <a:ext cx="2272589" cy="22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Austausch in verschiedenen 2er Gruppen</a:t>
          </a:r>
          <a:endParaRPr lang="de-DE" sz="2000" kern="1200"/>
        </a:p>
      </dsp:txBody>
      <dsp:txXfrm>
        <a:off x="6704909" y="3286465"/>
        <a:ext cx="1606963" cy="1606963"/>
      </dsp:txXfrm>
    </dsp:sp>
    <dsp:sp modelId="{8EA70F45-5A70-4E6F-8F84-F00E5939E469}">
      <dsp:nvSpPr>
        <dsp:cNvPr id="0" name=""/>
        <dsp:cNvSpPr/>
      </dsp:nvSpPr>
      <dsp:spPr>
        <a:xfrm rot="10800000">
          <a:off x="5518934" y="3706448"/>
          <a:ext cx="602901" cy="76699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/>
        </a:p>
      </dsp:txBody>
      <dsp:txXfrm rot="10800000">
        <a:off x="5699804" y="3859848"/>
        <a:ext cx="422031" cy="460199"/>
      </dsp:txXfrm>
    </dsp:sp>
    <dsp:sp modelId="{2BBF6E68-63D6-4EC9-8B72-EADAE7EE16BE}">
      <dsp:nvSpPr>
        <dsp:cNvPr id="0" name=""/>
        <dsp:cNvSpPr/>
      </dsp:nvSpPr>
      <dsp:spPr>
        <a:xfrm>
          <a:off x="2961957" y="2953652"/>
          <a:ext cx="2272589" cy="22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Hochladen</a:t>
          </a:r>
          <a:r>
            <a:rPr lang="en-US" sz="2000" kern="1200" dirty="0"/>
            <a:t> der </a:t>
          </a:r>
          <a:r>
            <a:rPr lang="en-US" sz="2000" kern="1200" dirty="0" err="1"/>
            <a:t>Programmbau-steine</a:t>
          </a:r>
          <a:r>
            <a:rPr lang="en-US" sz="2000" kern="1200" dirty="0"/>
            <a:t> in GitHub</a:t>
          </a:r>
          <a:endParaRPr lang="de-DE" sz="2000" kern="1200" dirty="0"/>
        </a:p>
      </dsp:txBody>
      <dsp:txXfrm>
        <a:off x="3294770" y="3286465"/>
        <a:ext cx="1606963" cy="1606963"/>
      </dsp:txXfrm>
    </dsp:sp>
    <dsp:sp modelId="{8938C02C-8E97-40B0-85C6-DF61EA7C3497}">
      <dsp:nvSpPr>
        <dsp:cNvPr id="0" name=""/>
        <dsp:cNvSpPr/>
      </dsp:nvSpPr>
      <dsp:spPr>
        <a:xfrm rot="18000000">
          <a:off x="4640805" y="2244591"/>
          <a:ext cx="602901" cy="76699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/>
        </a:p>
      </dsp:txBody>
      <dsp:txXfrm>
        <a:off x="4686023" y="2476310"/>
        <a:ext cx="422031" cy="460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4E3B5-E7CC-4F90-90C8-48A389F45562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Zusammenführen der einzelnen Programmteile</a:t>
          </a:r>
          <a:endParaRPr lang="de-DE" sz="2600" kern="1200"/>
        </a:p>
      </dsp:txBody>
      <dsp:txXfrm>
        <a:off x="57787" y="1395494"/>
        <a:ext cx="2665308" cy="1560349"/>
      </dsp:txXfrm>
    </dsp:sp>
    <dsp:sp modelId="{1B5C2358-A904-43AC-BCE6-B4CC2499586B}">
      <dsp:nvSpPr>
        <dsp:cNvPr id="0" name=""/>
        <dsp:cNvSpPr/>
      </dsp:nvSpPr>
      <dsp:spPr>
        <a:xfrm>
          <a:off x="3047880" y="183313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3047880" y="1970147"/>
        <a:ext cx="409940" cy="411044"/>
      </dsp:txXfrm>
    </dsp:sp>
    <dsp:sp modelId="{7994EB26-C3D3-4F12-AD80-FF35F6517B8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Feinschliff</a:t>
          </a:r>
          <a:endParaRPr lang="de-DE" sz="2600" kern="1200"/>
        </a:p>
      </dsp:txBody>
      <dsp:txXfrm>
        <a:off x="3925145" y="1395494"/>
        <a:ext cx="2665308" cy="1560349"/>
      </dsp:txXfrm>
    </dsp:sp>
    <dsp:sp modelId="{2C00814A-A919-4BF6-86F3-D1D9BF9A7ADF}">
      <dsp:nvSpPr>
        <dsp:cNvPr id="0" name=""/>
        <dsp:cNvSpPr/>
      </dsp:nvSpPr>
      <dsp:spPr>
        <a:xfrm>
          <a:off x="6915239" y="183313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6915239" y="1970147"/>
        <a:ext cx="409940" cy="411044"/>
      </dsp:txXfrm>
    </dsp:sp>
    <dsp:sp modelId="{C366B440-EA3F-47EE-BFBA-3BE9CD8B5F70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Dokumentation</a:t>
          </a:r>
          <a:endParaRPr lang="de-DE" sz="2600" kern="1200"/>
        </a:p>
      </dsp:txBody>
      <dsp:txXfrm>
        <a:off x="7792503" y="1395494"/>
        <a:ext cx="2665308" cy="1560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4DA8-158E-4BAA-B59E-1074E89D67E9}">
      <dsp:nvSpPr>
        <dsp:cNvPr id="0" name=""/>
        <dsp:cNvSpPr/>
      </dsp:nvSpPr>
      <dsp:spPr>
        <a:xfrm>
          <a:off x="2467217" y="1868"/>
          <a:ext cx="2775619" cy="898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Arbeitsverteilung</a:t>
          </a:r>
          <a:endParaRPr lang="de-DE" sz="2300" kern="1200"/>
        </a:p>
      </dsp:txBody>
      <dsp:txXfrm>
        <a:off x="2511090" y="45741"/>
        <a:ext cx="2687873" cy="810994"/>
      </dsp:txXfrm>
    </dsp:sp>
    <dsp:sp modelId="{365168AE-0432-44C1-9C40-45A6E0A5ADC2}">
      <dsp:nvSpPr>
        <dsp:cNvPr id="0" name=""/>
        <dsp:cNvSpPr/>
      </dsp:nvSpPr>
      <dsp:spPr>
        <a:xfrm>
          <a:off x="2467217" y="945546"/>
          <a:ext cx="2775619" cy="898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Prioritätssetzung</a:t>
          </a:r>
          <a:endParaRPr lang="de-DE" sz="2300" kern="1200"/>
        </a:p>
      </dsp:txBody>
      <dsp:txXfrm>
        <a:off x="2511090" y="989419"/>
        <a:ext cx="2687873" cy="810994"/>
      </dsp:txXfrm>
    </dsp:sp>
    <dsp:sp modelId="{FBBB1771-11E8-4D4B-8C8E-56DAE80EB54E}">
      <dsp:nvSpPr>
        <dsp:cNvPr id="0" name=""/>
        <dsp:cNvSpPr/>
      </dsp:nvSpPr>
      <dsp:spPr>
        <a:xfrm>
          <a:off x="2467217" y="1889223"/>
          <a:ext cx="2775619" cy="898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Variablen</a:t>
          </a:r>
          <a:endParaRPr lang="de-DE" sz="2300" kern="1200"/>
        </a:p>
      </dsp:txBody>
      <dsp:txXfrm>
        <a:off x="2511090" y="1933096"/>
        <a:ext cx="2687873" cy="810994"/>
      </dsp:txXfrm>
    </dsp:sp>
    <dsp:sp modelId="{766E394E-539E-49D5-A1AC-2A284CD95476}">
      <dsp:nvSpPr>
        <dsp:cNvPr id="0" name=""/>
        <dsp:cNvSpPr/>
      </dsp:nvSpPr>
      <dsp:spPr>
        <a:xfrm>
          <a:off x="2467217" y="2832900"/>
          <a:ext cx="2775619" cy="898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Zusammenführung</a:t>
          </a:r>
          <a:endParaRPr lang="de-DE" sz="2300" kern="1200" dirty="0"/>
        </a:p>
      </dsp:txBody>
      <dsp:txXfrm>
        <a:off x="2511090" y="2876773"/>
        <a:ext cx="2687873" cy="810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2ABD6-910B-4E02-9931-8889544FA6A0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Verknüpfung erstellen</a:t>
          </a:r>
          <a:endParaRPr lang="de-DE" sz="4300" kern="1200"/>
        </a:p>
      </dsp:txBody>
      <dsp:txXfrm>
        <a:off x="38234" y="38234"/>
        <a:ext cx="7529629" cy="1228933"/>
      </dsp:txXfrm>
    </dsp:sp>
    <dsp:sp modelId="{024ED43A-9753-481F-AB06-15742FC23AC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Synchronisation über Cloud</a:t>
          </a:r>
          <a:endParaRPr lang="de-DE" sz="4300" kern="1200"/>
        </a:p>
      </dsp:txBody>
      <dsp:txXfrm>
        <a:off x="826903" y="1561202"/>
        <a:ext cx="7224611" cy="1228933"/>
      </dsp:txXfrm>
    </dsp:sp>
    <dsp:sp modelId="{EEC2C061-12D6-48D7-9C0B-19F6DAA0E884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Installationsanleitung erstellen</a:t>
          </a:r>
          <a:endParaRPr lang="de-DE" sz="4300" kern="1200"/>
        </a:p>
      </dsp:txBody>
      <dsp:txXfrm>
        <a:off x="1615573" y="3084170"/>
        <a:ext cx="7224611" cy="1228933"/>
      </dsp:txXfrm>
    </dsp:sp>
    <dsp:sp modelId="{B85853EF-ED99-4191-A652-29D4FECA8126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8280664" y="989929"/>
        <a:ext cx="466680" cy="638504"/>
      </dsp:txXfrm>
    </dsp:sp>
    <dsp:sp modelId="{0EB8D60F-7133-42FA-9234-233E1819D0CB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6CA9-8940-4640-968F-D1F0A6280568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06B8-C1BC-4F24-9419-08EE4B273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59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Beginn: Sabrina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3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3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Mirco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63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Sabrina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0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Sabrina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Sabrina</a:t>
            </a:r>
          </a:p>
          <a:p>
            <a:r>
              <a:rPr lang="de-DE" dirty="0"/>
              <a:t>Projektskizze: Was man braucht, was es können muss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Sabrina</a:t>
            </a:r>
          </a:p>
          <a:p>
            <a:r>
              <a:rPr lang="de-DE" dirty="0"/>
              <a:t>Prioritätssetzung: auf große Themen beschränkt -&gt; später zusätzliche Aufteilung in die Prioritäten (das Spiel läuft) und Feinheiten des Programmes (Desktop Aufruf, Hintergründe,…)</a:t>
            </a:r>
          </a:p>
          <a:p>
            <a:r>
              <a:rPr lang="de-DE" dirty="0"/>
              <a:t>Programmversuche: nach Informationsbeschaffung in Planung wurden erste Versuche gewagt, durchgängige Informationsbeschaffung</a:t>
            </a:r>
          </a:p>
          <a:p>
            <a:r>
              <a:rPr lang="de-DE" dirty="0"/>
              <a:t>Entwicklung des Spieles: Am Anfang kleines Hauptprogramm, daran wurde der Rest erstellt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5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  <a:p>
            <a:r>
              <a:rPr lang="de-DE" dirty="0"/>
              <a:t>Teamleiter Mirco: breit gefächertes Wissen, Führungsqualitäten (mal in Arsch treten)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Austausch: jeder hat mit jedem Zusammengearbeitet -&gt; gute Kommunikation innerhalb der Gruppe, verschiedener Austausch von verschiedenen Inputs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5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  <a:p>
            <a:r>
              <a:rPr lang="de-DE" dirty="0"/>
              <a:t>Feinschliff: Variablen anpassen, Hintergrundbild, Schrift, Abstimmung der einzelnen Elemente aufeinander, Benutzerfreundlich?  </a:t>
            </a:r>
          </a:p>
          <a:p>
            <a:r>
              <a:rPr lang="de-DE" dirty="0"/>
              <a:t>Dokumentation: Dokumentation, Benutzerhandbuch von Quellcode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02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  <a:p>
            <a:r>
              <a:rPr lang="de-DE" dirty="0"/>
              <a:t>Allgemein Viel Neues gelernt, vor allem graphische Oberfläche und Spielprogrammierung</a:t>
            </a:r>
          </a:p>
          <a:p>
            <a:r>
              <a:rPr lang="de-DE" dirty="0"/>
              <a:t>Arbeitsverteilung: schwierig, viele zusammen gearbeitet, zusammen Themen erarbeitet und ausgearbeitet</a:t>
            </a:r>
          </a:p>
          <a:p>
            <a:r>
              <a:rPr lang="de-DE" dirty="0"/>
              <a:t>Prioritätssetzung: hat sich im Laufe des Programmierens verändert</a:t>
            </a:r>
          </a:p>
          <a:p>
            <a:r>
              <a:rPr lang="de-DE" dirty="0"/>
              <a:t>Variable: vor Beginn hätte man es festlegen sollen, z.B. als Tabelle</a:t>
            </a:r>
          </a:p>
          <a:p>
            <a:r>
              <a:rPr lang="de-DE" dirty="0"/>
              <a:t>Zusammenführung: Schwierig die verschiedenen Bausteine zusammen zu fügen, da manchmal verschiedene Variablen verwendet wurde oder das man nicht auf Anhieb die Programmierweise des anderen verstanden hat, deswegen musste man immer zusammen/ eng miteinander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7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D06B8-C1BC-4F24-9419-08EE4B273B8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2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131C7-1DE4-4A30-9256-93003760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47B439-C7C2-4CED-B247-91D2C08A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7199-A406-4F06-B02F-7436BF1F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E44AC-8CB1-427E-8A23-0D28250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786B5-6DA7-45BE-8D42-5195899F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3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8CE90-F02E-4B63-8446-FC5DA14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350708-663E-4867-B463-6699FB08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AE8F5-F8E5-4FF7-98DF-1FABF26C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86052-3B78-4423-AF5B-E59D132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D9E2C-6BDD-4F32-81A2-63E99690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02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69DD7E-7A66-4CD2-8B31-E39E59485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058E7E-D727-440E-922F-1F03314D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8C617-9F8F-4351-84EB-49ADADEF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2F372-6B60-47A5-9CB8-71CBA69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6740D-C27B-4547-B8E8-08FF3C62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54E2E-E9D9-4279-A84E-B13E47D5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47D7F-58B0-4B03-ABF4-2069668B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DF935-EFAA-44EC-922B-447E292F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CDE24-5FE3-46AE-A985-6FC96915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89F15-3222-406F-AD87-0D090A95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FD48-8972-4F9D-A773-6228400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BE10D-DDB2-47D3-AE13-E97A0C4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0DAB-8BDA-4521-A5BD-FD865D02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B2F35-3E6F-4EB7-9A6D-CC199C83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4AFE4B-0593-4E34-980A-13DA7DD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88F43-FAB1-44FD-A025-4C381CA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65F4F-474D-4D82-BB45-400DAFB3D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4DE441-090D-41EE-9C96-A4B945E0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291F8-3E25-4935-8654-9459FD3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7C626E-3DA3-4707-B7F3-F633E915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F41E09-9485-42E7-AC91-F17A3ED7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5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0DEDE-C466-430F-A37D-C4E3B57C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CB2CD0-33F0-4197-8E49-09C347DD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519C9-8811-4FB9-ACE5-B8A3DD4A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7ADC27-C65E-4730-9348-E3FE2DAD0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D9D380-C2CD-48B4-8A43-7608DB929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6D48B9-3B26-4FBB-AB8F-BC7173A4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C8A4E0-8119-4AAB-A55E-2F0E9A7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EC90BB-2E17-4478-AA98-3154743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0304F-63F1-4CF7-9D48-07C7C119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A896C-6354-4F21-BE8D-59FCE16D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CFEB34-C9AD-46E7-B01E-E98F7A23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AB674E-8487-4355-9213-AAD2319E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7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1960D8-1B50-4F72-B638-41A7264B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C6288-8608-4E9B-B9D2-18BF5C8F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12999-B1A0-4BF5-A51D-6AA6DAED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028A9-8E28-4D55-9ACA-F65F983A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A6BE7-14DD-40F3-B755-C6AC93E4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4935CE-94E0-45C9-9B20-22421068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1A598-0C3B-4398-ADB5-26969A28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5B11C8-A3CB-4991-A8BA-02FCE60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F8487-51DE-4F36-A6A4-629A24E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6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72F0D-1926-40DD-8824-96E89221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C07C8E-972A-4E36-BF3E-974809610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7A3D15-FE0A-4A94-AAE9-08295FEA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D49F0-FEB6-47A1-AE44-3BF17C18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B7D1D-4F8C-4084-AB76-A3150B5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80828F-207D-4A2C-9674-0BCBBAFC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7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E7DCA2-3B88-4580-BCCF-1464BC12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0E94D-99C7-42C7-BCAC-BDF1C90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B6CFF-414A-43FB-915B-5D9135060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7C89-129D-431D-B1D9-07CC44C0D05D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48C22-8D1F-4D0C-B16A-D607897B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4CFB0-428D-4811-A613-4F8B2FB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2E82-562C-4DAB-8652-FACD9A50C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17.svg"/><Relationship Id="rId4" Type="http://schemas.openxmlformats.org/officeDocument/2006/relationships/diagramData" Target="../diagrams/data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0F81A94-EEAC-458C-AEEC-88E6CA480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39" name="Rectangle 1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0700B-AC3E-41A4-8B2F-5005E67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4" y="2242542"/>
            <a:ext cx="7459980" cy="1425924"/>
          </a:xfrm>
        </p:spPr>
        <p:txBody>
          <a:bodyPr>
            <a:normAutofit/>
          </a:bodyPr>
          <a:lstStyle/>
          <a:p>
            <a:r>
              <a:rPr lang="de-DE" sz="5400"/>
              <a:t>Escape The Maze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C5E1C8-CD6F-4C4B-A130-82DCB8D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4" y="3884037"/>
            <a:ext cx="7459980" cy="468888"/>
          </a:xfrm>
        </p:spPr>
        <p:txBody>
          <a:bodyPr>
            <a:normAutofit/>
          </a:bodyPr>
          <a:lstStyle/>
          <a:p>
            <a:r>
              <a:rPr lang="de-DE" sz="1500" dirty="0"/>
              <a:t>Team 24: Julia Heizmann, Sabrina Pioch, Mirco Rombach, Fabian Mündel, Felix Mertsch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6" y="3792064"/>
            <a:ext cx="2586791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0F81A94-EEAC-458C-AEEC-88E6CA480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39" name="Rectangle 1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0700B-AC3E-41A4-8B2F-5005E67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4" y="2242542"/>
            <a:ext cx="7459980" cy="1425924"/>
          </a:xfrm>
        </p:spPr>
        <p:txBody>
          <a:bodyPr>
            <a:normAutofit/>
          </a:bodyPr>
          <a:lstStyle/>
          <a:p>
            <a:r>
              <a:rPr lang="de-DE" sz="5400" dirty="0"/>
              <a:t>Escape The Maze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C5E1C8-CD6F-4C4B-A130-82DCB8D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4" y="3884036"/>
            <a:ext cx="7459980" cy="1240413"/>
          </a:xfrm>
        </p:spPr>
        <p:txBody>
          <a:bodyPr>
            <a:normAutofit/>
          </a:bodyPr>
          <a:lstStyle/>
          <a:p>
            <a:r>
              <a:rPr lang="de-DE" sz="4200" dirty="0">
                <a:latin typeface="+mj-lt"/>
              </a:rPr>
              <a:t>Das Programm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6" y="3792064"/>
            <a:ext cx="2586791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8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0F81A94-EEAC-458C-AEEC-88E6CA480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39" name="Rectangle 16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20700B-AC3E-41A4-8B2F-5005E67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4" y="2242542"/>
            <a:ext cx="7459980" cy="1425924"/>
          </a:xfrm>
        </p:spPr>
        <p:txBody>
          <a:bodyPr>
            <a:normAutofit/>
          </a:bodyPr>
          <a:lstStyle/>
          <a:p>
            <a:r>
              <a:rPr lang="de-DE" sz="5400" dirty="0"/>
              <a:t>Escape The Maze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C5E1C8-CD6F-4C4B-A130-82DCB8D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4" y="3884036"/>
            <a:ext cx="7459980" cy="1240413"/>
          </a:xfrm>
        </p:spPr>
        <p:txBody>
          <a:bodyPr>
            <a:normAutofit/>
          </a:bodyPr>
          <a:lstStyle/>
          <a:p>
            <a:r>
              <a:rPr lang="de-DE" sz="4200" dirty="0">
                <a:latin typeface="+mj-lt"/>
              </a:rPr>
              <a:t>Das Spiel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6" y="3792064"/>
            <a:ext cx="2586791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Agenda</a:t>
            </a:r>
          </a:p>
        </p:txBody>
      </p:sp>
      <p:sp>
        <p:nvSpPr>
          <p:cNvPr id="43" name="Content Placeholder 21">
            <a:extLst>
              <a:ext uri="{FF2B5EF4-FFF2-40B4-BE49-F238E27FC236}">
                <a16:creationId xmlns:a16="http://schemas.microsoft.com/office/drawing/2014/main" id="{67EB519C-05E7-2E9C-EE57-2F02903F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Findungsphase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Planung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Abschluss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  </a:t>
            </a:r>
            <a:r>
              <a:rPr lang="en-US" dirty="0" err="1"/>
              <a:t>Umsetzung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fik 3" descr="Präsentation mit Checkliste Silhouette">
            <a:extLst>
              <a:ext uri="{FF2B5EF4-FFF2-40B4-BE49-F238E27FC236}">
                <a16:creationId xmlns:a16="http://schemas.microsoft.com/office/drawing/2014/main" id="{12BF1479-EAEE-467D-A09C-9BD7F5E32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064" y="1614054"/>
            <a:ext cx="3629891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Findungsphase</a:t>
            </a:r>
          </a:p>
        </p:txBody>
      </p:sp>
      <p:graphicFrame>
        <p:nvGraphicFramePr>
          <p:cNvPr id="45" name="Content Placeholder 21">
            <a:extLst>
              <a:ext uri="{FF2B5EF4-FFF2-40B4-BE49-F238E27FC236}">
                <a16:creationId xmlns:a16="http://schemas.microsoft.com/office/drawing/2014/main" id="{4B7E63E1-6210-33FB-26F0-521E8331C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48204"/>
              </p:ext>
            </p:extLst>
          </p:nvPr>
        </p:nvGraphicFramePr>
        <p:xfrm>
          <a:off x="645052" y="1690688"/>
          <a:ext cx="8040720" cy="429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afik 3" descr="Gruppenbrainstorming mit einfarbiger Füllung">
            <a:extLst>
              <a:ext uri="{FF2B5EF4-FFF2-40B4-BE49-F238E27FC236}">
                <a16:creationId xmlns:a16="http://schemas.microsoft.com/office/drawing/2014/main" id="{E4FB4F3D-1064-46F8-86A4-D96B5D2A9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3280" y="3792826"/>
            <a:ext cx="2192481" cy="2192481"/>
          </a:xfrm>
          <a:prstGeom prst="rect">
            <a:avLst/>
          </a:prstGeom>
        </p:spPr>
      </p:pic>
      <p:pic>
        <p:nvPicPr>
          <p:cNvPr id="7" name="Grafik 6" descr="Gedankenblase mit einfarbiger Füllung">
            <a:extLst>
              <a:ext uri="{FF2B5EF4-FFF2-40B4-BE49-F238E27FC236}">
                <a16:creationId xmlns:a16="http://schemas.microsoft.com/office/drawing/2014/main" id="{B1C14928-E3CF-4A17-8C5B-66831D92AD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39558" y="495838"/>
            <a:ext cx="3119924" cy="31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FEA0DA67-2ACA-40B3-8F8C-01B4BB11E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956E6D27-D63F-48BD-81D2-47F4FA698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D767F3F-1FB5-4310-BA93-5CB8C472E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E6A17781-2707-43BD-AA61-46FC2A53C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FA32B7F3-166B-4F98-B30E-68E093341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3B58003-3227-4BE1-8B09-86540EC35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F571490A-21D3-48D4-AED1-155B0DA43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F7156741-A72D-4AF8-B8C8-F9DEC9F16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8C4AFDE-E76E-4898-AB1E-58C990211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F132CA96-1573-4BF9-B8F6-BFC1E2A28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62FA7468-F5C0-4433-A437-F2EBC6B5F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2795F853-2ECE-4A58-ACE3-64D1F8F43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0" y="0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Planung</a:t>
            </a:r>
          </a:p>
        </p:txBody>
      </p:sp>
      <p:graphicFrame>
        <p:nvGraphicFramePr>
          <p:cNvPr id="45" name="Content Placeholder 21">
            <a:extLst>
              <a:ext uri="{FF2B5EF4-FFF2-40B4-BE49-F238E27FC236}">
                <a16:creationId xmlns:a16="http://schemas.microsoft.com/office/drawing/2014/main" id="{BF90DD3A-6969-5159-E29C-121B15CEF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9864"/>
              </p:ext>
            </p:extLst>
          </p:nvPr>
        </p:nvGraphicFramePr>
        <p:xfrm>
          <a:off x="838200" y="1825625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50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Realisierung</a:t>
            </a:r>
          </a:p>
        </p:txBody>
      </p:sp>
      <p:graphicFrame>
        <p:nvGraphicFramePr>
          <p:cNvPr id="45" name="Content Placeholder 21">
            <a:extLst>
              <a:ext uri="{FF2B5EF4-FFF2-40B4-BE49-F238E27FC236}">
                <a16:creationId xmlns:a16="http://schemas.microsoft.com/office/drawing/2014/main" id="{A5EBC4E0-3BD4-50F6-2275-7D160C069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635728"/>
              </p:ext>
            </p:extLst>
          </p:nvPr>
        </p:nvGraphicFramePr>
        <p:xfrm>
          <a:off x="966355" y="1825625"/>
          <a:ext cx="9944100" cy="423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526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A1929864-1FBA-4696-B3C9-978F0E155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B21974E8-42B8-405B-B55F-605C5F00F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56B1B5E7-2425-432E-A5B0-B533985F5B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C3BC9549-B15D-448B-B713-0434863B1F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dgm id="{09534994-782F-4673-A792-E59D36E48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Koordination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9DDF2B95-7EF8-4C33-B992-214B2E60B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48103"/>
              </p:ext>
            </p:extLst>
          </p:nvPr>
        </p:nvGraphicFramePr>
        <p:xfrm>
          <a:off x="228601" y="1444337"/>
          <a:ext cx="11606644" cy="522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11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7CEE85C-F51E-47C9-A797-6087BFB99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FB4D149-B681-48AC-A3D9-87283FED6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444183B-B493-42C3-8F82-F848DD539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EA70F45-5A70-4E6F-8F84-F00E5939E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BBF6E68-63D6-4EC9-8B72-EADAE7EE1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38C02C-8E97-40B0-85C6-DF61EA7C3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Abschluss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8C953D-E9EE-41DA-A9CB-8E2D062BA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33113"/>
              </p:ext>
            </p:extLst>
          </p:nvPr>
        </p:nvGraphicFramePr>
        <p:xfrm>
          <a:off x="838200" y="1825625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03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04E3B5-E7CC-4F90-90C8-48A389F45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C2358-A904-43AC-BCE6-B4CC24995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94EB26-C3D3-4F12-AD80-FF35F6517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00814A-A919-4BF6-86F3-D1D9BF9A7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66B440-EA3F-47EE-BFBA-3BE9CD8B5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Fazit</a:t>
            </a:r>
            <a:r>
              <a:rPr lang="de-DE" dirty="0"/>
              <a:t>: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31A2435-1279-489A-906E-2F5FF8022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93503"/>
              </p:ext>
            </p:extLst>
          </p:nvPr>
        </p:nvGraphicFramePr>
        <p:xfrm>
          <a:off x="-1122219" y="1825626"/>
          <a:ext cx="7710055" cy="373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fik 5" descr="Ausrufezeichen mit einfarbiger Füllung">
            <a:extLst>
              <a:ext uri="{FF2B5EF4-FFF2-40B4-BE49-F238E27FC236}">
                <a16:creationId xmlns:a16="http://schemas.microsoft.com/office/drawing/2014/main" id="{B567792B-6F11-4BC5-AA08-61B26E1F7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6120" y="1495646"/>
            <a:ext cx="3866707" cy="38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204DA8-158E-4BAA-B59E-1074E89D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5168AE-0432-44C1-9C40-45A6E0A5A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BB1771-11E8-4D4B-8C8E-56DAE80EB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6E394E-539E-49D5-A1AC-2A284CD9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EB884743-5485-4E40-881B-24D5FC27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3" y="13"/>
            <a:ext cx="12191980" cy="685799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F287C-AEBC-4023-BB8A-714B06EB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 dirty="0"/>
              <a:t>Installation des Spiels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AC073869-0F47-41B9-AA87-EC89581E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19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8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82ABD6-910B-4E02-9931-8889544FA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5853EF-ED99-4191-A652-29D4FECA8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4ED43A-9753-481F-AB06-15742FC23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B8D60F-7133-42FA-9234-233E1819D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C2C061-12D6-48D7-9C0B-19F6DAA0E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Office PowerPoint</Application>
  <PresentationFormat>Breitbild</PresentationFormat>
  <Paragraphs>90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Escape The Maze</vt:lpstr>
      <vt:lpstr>Agenda</vt:lpstr>
      <vt:lpstr>Findungsphase</vt:lpstr>
      <vt:lpstr>Planung</vt:lpstr>
      <vt:lpstr>Realisierung</vt:lpstr>
      <vt:lpstr>Koordination</vt:lpstr>
      <vt:lpstr>Abschluss</vt:lpstr>
      <vt:lpstr>Fazit:</vt:lpstr>
      <vt:lpstr>Installation des Spiels</vt:lpstr>
      <vt:lpstr>Escape The Maze</vt:lpstr>
      <vt:lpstr>Escape The 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Heizmann</dc:creator>
  <cp:lastModifiedBy>Sabrina Pioch</cp:lastModifiedBy>
  <cp:revision>18</cp:revision>
  <dcterms:created xsi:type="dcterms:W3CDTF">2022-06-22T11:32:00Z</dcterms:created>
  <dcterms:modified xsi:type="dcterms:W3CDTF">2022-06-26T12:37:12Z</dcterms:modified>
</cp:coreProperties>
</file>