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Heizmann" initials="JH" lastIdx="2" clrIdx="0">
    <p:extLst>
      <p:ext uri="{19B8F6BF-5375-455C-9EA6-DF929625EA0E}">
        <p15:presenceInfo xmlns:p15="http://schemas.microsoft.com/office/powerpoint/2012/main" userId="S::Julia.Heizmann@hansgrohe.com::8c6dc8e1-e9fd-4ea9-9ae1-e6ef777ebe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B45EA-7761-492A-87CA-905EA75516FA}" v="14" dt="2022-06-22T12:22:31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01" autoAdjust="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Heizmann" userId="8c6dc8e1-e9fd-4ea9-9ae1-e6ef777ebe06" providerId="ADAL" clId="{386B45EA-7761-492A-87CA-905EA75516FA}"/>
    <pc:docChg chg="undo custSel addSld delSld modSld sldOrd modMainMaster">
      <pc:chgData name="Julia Heizmann" userId="8c6dc8e1-e9fd-4ea9-9ae1-e6ef777ebe06" providerId="ADAL" clId="{386B45EA-7761-492A-87CA-905EA75516FA}" dt="2022-06-22T12:25:21.701" v="3623" actId="20577"/>
      <pc:docMkLst>
        <pc:docMk/>
      </pc:docMkLst>
      <pc:sldChg chg="addSp delSp modSp mod setBg addAnim delAnim setClrOvrMap delDesignElem">
        <pc:chgData name="Julia Heizmann" userId="8c6dc8e1-e9fd-4ea9-9ae1-e6ef777ebe06" providerId="ADAL" clId="{386B45EA-7761-492A-87CA-905EA75516FA}" dt="2022-06-22T11:45:34.536" v="517"/>
        <pc:sldMkLst>
          <pc:docMk/>
          <pc:sldMk cId="1417244670" sldId="256"/>
        </pc:sldMkLst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k cId="1417244670" sldId="256"/>
            <ac:spMk id="2" creationId="{FD20700B-AC3E-41A4-8B2F-5005E67AB5AB}"/>
          </ac:spMkLst>
        </pc:spChg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k cId="1417244670" sldId="256"/>
            <ac:spMk id="3" creationId="{1CC5E1C8-CD6F-4C4B-A130-82DCB8DABCD0}"/>
          </ac:spMkLst>
        </pc:spChg>
        <pc:spChg chg="add del">
          <ac:chgData name="Julia Heizmann" userId="8c6dc8e1-e9fd-4ea9-9ae1-e6ef777ebe06" providerId="ADAL" clId="{386B45EA-7761-492A-87CA-905EA75516FA}" dt="2022-06-22T11:34:59.141" v="132" actId="26606"/>
          <ac:spMkLst>
            <pc:docMk/>
            <pc:sldMk cId="1417244670" sldId="256"/>
            <ac:spMk id="10" creationId="{C1DD1A8A-57D5-4A81-AD04-532B043C5611}"/>
          </ac:spMkLst>
        </pc:spChg>
        <pc:spChg chg="add del">
          <ac:chgData name="Julia Heizmann" userId="8c6dc8e1-e9fd-4ea9-9ae1-e6ef777ebe06" providerId="ADAL" clId="{386B45EA-7761-492A-87CA-905EA75516FA}" dt="2022-06-22T11:34:59.141" v="132" actId="26606"/>
          <ac:spMkLst>
            <pc:docMk/>
            <pc:sldMk cId="1417244670" sldId="256"/>
            <ac:spMk id="12" creationId="{007891EC-4501-44ED-A8C8-B11B6DB767AB}"/>
          </ac:spMkLst>
        </pc:spChg>
        <pc:spChg chg="add del">
          <ac:chgData name="Julia Heizmann" userId="8c6dc8e1-e9fd-4ea9-9ae1-e6ef777ebe06" providerId="ADAL" clId="{386B45EA-7761-492A-87CA-905EA75516FA}" dt="2022-06-22T11:34:35.851" v="117" actId="26606"/>
          <ac:spMkLst>
            <pc:docMk/>
            <pc:sldMk cId="1417244670" sldId="256"/>
            <ac:spMk id="17" creationId="{C1DD1A8A-57D5-4A81-AD04-532B043C5611}"/>
          </ac:spMkLst>
        </pc:spChg>
        <pc:spChg chg="add del">
          <ac:chgData name="Julia Heizmann" userId="8c6dc8e1-e9fd-4ea9-9ae1-e6ef777ebe06" providerId="ADAL" clId="{386B45EA-7761-492A-87CA-905EA75516FA}" dt="2022-06-22T11:34:35.851" v="117" actId="26606"/>
          <ac:spMkLst>
            <pc:docMk/>
            <pc:sldMk cId="1417244670" sldId="256"/>
            <ac:spMk id="19" creationId="{007891EC-4501-44ED-A8C8-B11B6DB767AB}"/>
          </ac:spMkLst>
        </pc:spChg>
        <pc:spChg chg="add del">
          <ac:chgData name="Julia Heizmann" userId="8c6dc8e1-e9fd-4ea9-9ae1-e6ef777ebe06" providerId="ADAL" clId="{386B45EA-7761-492A-87CA-905EA75516FA}" dt="2022-06-22T11:34:36.945" v="121" actId="26606"/>
          <ac:spMkLst>
            <pc:docMk/>
            <pc:sldMk cId="1417244670" sldId="256"/>
            <ac:spMk id="21" creationId="{71B2258F-86CA-4D4D-8270-BC05FCDEBFB3}"/>
          </ac:spMkLst>
        </pc:spChg>
        <pc:spChg chg="add del">
          <ac:chgData name="Julia Heizmann" userId="8c6dc8e1-e9fd-4ea9-9ae1-e6ef777ebe06" providerId="ADAL" clId="{386B45EA-7761-492A-87CA-905EA75516FA}" dt="2022-06-22T11:34:47.664" v="123" actId="26606"/>
          <ac:spMkLst>
            <pc:docMk/>
            <pc:sldMk cId="1417244670" sldId="256"/>
            <ac:spMk id="23" creationId="{657F69E0-C4B0-4BEC-A689-4F8D877F05D4}"/>
          </ac:spMkLst>
        </pc:spChg>
        <pc:spChg chg="add del">
          <ac:chgData name="Julia Heizmann" userId="8c6dc8e1-e9fd-4ea9-9ae1-e6ef777ebe06" providerId="ADAL" clId="{386B45EA-7761-492A-87CA-905EA75516FA}" dt="2022-06-22T11:34:47.664" v="123" actId="26606"/>
          <ac:spMkLst>
            <pc:docMk/>
            <pc:sldMk cId="1417244670" sldId="256"/>
            <ac:spMk id="24" creationId="{9F6380B4-6A1C-481E-8408-B4E6C75B9B81}"/>
          </ac:spMkLst>
        </pc:spChg>
        <pc:spChg chg="add del">
          <ac:chgData name="Julia Heizmann" userId="8c6dc8e1-e9fd-4ea9-9ae1-e6ef777ebe06" providerId="ADAL" clId="{386B45EA-7761-492A-87CA-905EA75516FA}" dt="2022-06-22T11:34:51.720" v="125" actId="26606"/>
          <ac:spMkLst>
            <pc:docMk/>
            <pc:sldMk cId="1417244670" sldId="256"/>
            <ac:spMk id="26" creationId="{3A930249-8242-4E2B-AF17-C01826488321}"/>
          </ac:spMkLst>
        </pc:spChg>
        <pc:spChg chg="add del">
          <ac:chgData name="Julia Heizmann" userId="8c6dc8e1-e9fd-4ea9-9ae1-e6ef777ebe06" providerId="ADAL" clId="{386B45EA-7761-492A-87CA-905EA75516FA}" dt="2022-06-22T11:34:51.720" v="125" actId="26606"/>
          <ac:spMkLst>
            <pc:docMk/>
            <pc:sldMk cId="1417244670" sldId="256"/>
            <ac:spMk id="27" creationId="{A5BDD999-C5E1-4B3E-A710-768673819165}"/>
          </ac:spMkLst>
        </pc:spChg>
        <pc:spChg chg="add del">
          <ac:chgData name="Julia Heizmann" userId="8c6dc8e1-e9fd-4ea9-9ae1-e6ef777ebe06" providerId="ADAL" clId="{386B45EA-7761-492A-87CA-905EA75516FA}" dt="2022-06-22T11:34:55.398" v="127" actId="26606"/>
          <ac:spMkLst>
            <pc:docMk/>
            <pc:sldMk cId="1417244670" sldId="256"/>
            <ac:spMk id="29" creationId="{ECC07320-C2CA-4E29-8481-9D9E143C7788}"/>
          </ac:spMkLst>
        </pc:spChg>
        <pc:spChg chg="add del">
          <ac:chgData name="Julia Heizmann" userId="8c6dc8e1-e9fd-4ea9-9ae1-e6ef777ebe06" providerId="ADAL" clId="{386B45EA-7761-492A-87CA-905EA75516FA}" dt="2022-06-22T11:34:55.398" v="127" actId="26606"/>
          <ac:spMkLst>
            <pc:docMk/>
            <pc:sldMk cId="1417244670" sldId="256"/>
            <ac:spMk id="30" creationId="{178FB36B-5BFE-42CA-BC60-1115E0D95EEC}"/>
          </ac:spMkLst>
        </pc:spChg>
        <pc:spChg chg="add del">
          <ac:chgData name="Julia Heizmann" userId="8c6dc8e1-e9fd-4ea9-9ae1-e6ef777ebe06" providerId="ADAL" clId="{386B45EA-7761-492A-87CA-905EA75516FA}" dt="2022-06-22T11:34:57.323" v="129" actId="26606"/>
          <ac:spMkLst>
            <pc:docMk/>
            <pc:sldMk cId="1417244670" sldId="256"/>
            <ac:spMk id="32" creationId="{DCF1FFC3-D020-43C3-8B93-EF6BEFC46DD6}"/>
          </ac:spMkLst>
        </pc:spChg>
        <pc:spChg chg="add del">
          <ac:chgData name="Julia Heizmann" userId="8c6dc8e1-e9fd-4ea9-9ae1-e6ef777ebe06" providerId="ADAL" clId="{386B45EA-7761-492A-87CA-905EA75516FA}" dt="2022-06-22T11:34:59.129" v="131" actId="26606"/>
          <ac:spMkLst>
            <pc:docMk/>
            <pc:sldMk cId="1417244670" sldId="256"/>
            <ac:spMk id="35" creationId="{6F40FBDA-CEB1-40F0-9AB9-BD9C402D70FE}"/>
          </ac:spMkLst>
        </pc:spChg>
        <pc:spChg chg="add del">
          <ac:chgData name="Julia Heizmann" userId="8c6dc8e1-e9fd-4ea9-9ae1-e6ef777ebe06" providerId="ADAL" clId="{386B45EA-7761-492A-87CA-905EA75516FA}" dt="2022-06-22T11:34:59.129" v="131" actId="26606"/>
          <ac:spMkLst>
            <pc:docMk/>
            <pc:sldMk cId="1417244670" sldId="256"/>
            <ac:spMk id="36" creationId="{0344D4FE-ABEF-4230-9E4E-AD5782FC78AC}"/>
          </ac:spMkLst>
        </pc:spChg>
        <pc:spChg chg="add del">
          <ac:chgData name="Julia Heizmann" userId="8c6dc8e1-e9fd-4ea9-9ae1-e6ef777ebe06" providerId="ADAL" clId="{386B45EA-7761-492A-87CA-905EA75516FA}" dt="2022-06-22T11:34:59.129" v="131" actId="26606"/>
          <ac:spMkLst>
            <pc:docMk/>
            <pc:sldMk cId="1417244670" sldId="256"/>
            <ac:spMk id="37" creationId="{9325F979-D3F9-4926-81B7-7ACCB31A501B}"/>
          </ac:spMkLst>
        </pc:spChg>
        <pc:spChg chg="add del mod">
          <ac:chgData name="Julia Heizmann" userId="8c6dc8e1-e9fd-4ea9-9ae1-e6ef777ebe06" providerId="ADAL" clId="{386B45EA-7761-492A-87CA-905EA75516FA}" dt="2022-06-22T11:45:34.536" v="517"/>
          <ac:spMkLst>
            <pc:docMk/>
            <pc:sldMk cId="1417244670" sldId="256"/>
            <ac:spMk id="39" creationId="{DCF1FFC3-D020-43C3-8B93-EF6BEFC46DD6}"/>
          </ac:spMkLst>
        </pc:spChg>
        <pc:picChg chg="add mod ord">
          <ac:chgData name="Julia Heizmann" userId="8c6dc8e1-e9fd-4ea9-9ae1-e6ef777ebe06" providerId="ADAL" clId="{386B45EA-7761-492A-87CA-905EA75516FA}" dt="2022-06-22T11:45:34.536" v="517"/>
          <ac:picMkLst>
            <pc:docMk/>
            <pc:sldMk cId="1417244670" sldId="256"/>
            <ac:picMk id="5" creationId="{90F81A94-EEAC-458C-AEEC-88E6CA480DEF}"/>
          </ac:picMkLst>
        </pc:picChg>
        <pc:cxnChg chg="add del">
          <ac:chgData name="Julia Heizmann" userId="8c6dc8e1-e9fd-4ea9-9ae1-e6ef777ebe06" providerId="ADAL" clId="{386B45EA-7761-492A-87CA-905EA75516FA}" dt="2022-06-22T11:34:57.323" v="129" actId="26606"/>
          <ac:cxnSpMkLst>
            <pc:docMk/>
            <pc:sldMk cId="1417244670" sldId="256"/>
            <ac:cxnSpMk id="33" creationId="{16FC4A39-71B0-433B-AB94-CBFFA0DF90DF}"/>
          </ac:cxnSpMkLst>
        </pc:cxnChg>
        <pc:cxnChg chg="add del mod">
          <ac:chgData name="Julia Heizmann" userId="8c6dc8e1-e9fd-4ea9-9ae1-e6ef777ebe06" providerId="ADAL" clId="{386B45EA-7761-492A-87CA-905EA75516FA}" dt="2022-06-22T11:45:34.536" v="517"/>
          <ac:cxnSpMkLst>
            <pc:docMk/>
            <pc:sldMk cId="1417244670" sldId="256"/>
            <ac:cxnSpMk id="40" creationId="{16FC4A39-71B0-433B-AB94-CBFFA0DF90DF}"/>
          </ac:cxnSpMkLst>
        </pc:cxnChg>
      </pc:sldChg>
      <pc:sldChg chg="addSp delSp modSp new mod setBg delDesignElem">
        <pc:chgData name="Julia Heizmann" userId="8c6dc8e1-e9fd-4ea9-9ae1-e6ef777ebe06" providerId="ADAL" clId="{386B45EA-7761-492A-87CA-905EA75516FA}" dt="2022-06-22T12:25:21.701" v="3623" actId="20577"/>
        <pc:sldMkLst>
          <pc:docMk/>
          <pc:sldMk cId="1916288032" sldId="257"/>
        </pc:sldMkLst>
        <pc:spChg chg="mod ord">
          <ac:chgData name="Julia Heizmann" userId="8c6dc8e1-e9fd-4ea9-9ae1-e6ef777ebe06" providerId="ADAL" clId="{386B45EA-7761-492A-87CA-905EA75516FA}" dt="2022-06-22T11:45:34.536" v="517"/>
          <ac:spMkLst>
            <pc:docMk/>
            <pc:sldMk cId="1916288032" sldId="257"/>
            <ac:spMk id="2" creationId="{803F287C-AEBC-4023-BB8A-714B06EBDF37}"/>
          </ac:spMkLst>
        </pc:spChg>
        <pc:spChg chg="del mod">
          <ac:chgData name="Julia Heizmann" userId="8c6dc8e1-e9fd-4ea9-9ae1-e6ef777ebe06" providerId="ADAL" clId="{386B45EA-7761-492A-87CA-905EA75516FA}" dt="2022-06-22T11:35:35.800" v="138" actId="931"/>
          <ac:spMkLst>
            <pc:docMk/>
            <pc:sldMk cId="1916288032" sldId="257"/>
            <ac:spMk id="3" creationId="{3E746CB9-6022-4326-BF3B-A85C50A409FE}"/>
          </ac:spMkLst>
        </pc:spChg>
        <pc:spChg chg="add del">
          <ac:chgData name="Julia Heizmann" userId="8c6dc8e1-e9fd-4ea9-9ae1-e6ef777ebe06" providerId="ADAL" clId="{386B45EA-7761-492A-87CA-905EA75516FA}" dt="2022-06-22T11:35:16.200" v="135" actId="26606"/>
          <ac:spMkLst>
            <pc:docMk/>
            <pc:sldMk cId="1916288032" sldId="257"/>
            <ac:spMk id="8" creationId="{F98ED85F-DCEE-4B50-802E-71A6E3E12B04}"/>
          </ac:spMkLst>
        </pc:spChg>
        <pc:spChg chg="add del">
          <ac:chgData name="Julia Heizmann" userId="8c6dc8e1-e9fd-4ea9-9ae1-e6ef777ebe06" providerId="ADAL" clId="{386B45EA-7761-492A-87CA-905EA75516FA}" dt="2022-06-22T11:35:21.999" v="137" actId="26606"/>
          <ac:spMkLst>
            <pc:docMk/>
            <pc:sldMk cId="1916288032" sldId="257"/>
            <ac:spMk id="11" creationId="{F98ED85F-DCEE-4B50-802E-71A6E3E12B04}"/>
          </ac:spMkLst>
        </pc:spChg>
        <pc:spChg chg="add del">
          <ac:chgData name="Julia Heizmann" userId="8c6dc8e1-e9fd-4ea9-9ae1-e6ef777ebe06" providerId="ADAL" clId="{386B45EA-7761-492A-87CA-905EA75516FA}" dt="2022-06-22T11:36:13.354" v="151" actId="26606"/>
          <ac:spMkLst>
            <pc:docMk/>
            <pc:sldMk cId="1916288032" sldId="257"/>
            <ac:spMk id="16" creationId="{488333BA-AE6E-427A-9B16-A39C8073F4EB}"/>
          </ac:spMkLst>
        </pc:spChg>
        <pc:spChg chg="add del">
          <ac:chgData name="Julia Heizmann" userId="8c6dc8e1-e9fd-4ea9-9ae1-e6ef777ebe06" providerId="ADAL" clId="{386B45EA-7761-492A-87CA-905EA75516FA}" dt="2022-06-22T11:36:13.354" v="151" actId="26606"/>
          <ac:spMkLst>
            <pc:docMk/>
            <pc:sldMk cId="1916288032" sldId="257"/>
            <ac:spMk id="18" creationId="{F98ED85F-DCEE-4B50-802E-71A6E3E12B04}"/>
          </ac:spMkLst>
        </pc:spChg>
        <pc:spChg chg="add del">
          <ac:chgData name="Julia Heizmann" userId="8c6dc8e1-e9fd-4ea9-9ae1-e6ef777ebe06" providerId="ADAL" clId="{386B45EA-7761-492A-87CA-905EA75516FA}" dt="2022-06-22T11:35:53.039" v="142" actId="26606"/>
          <ac:spMkLst>
            <pc:docMk/>
            <pc:sldMk cId="1916288032" sldId="257"/>
            <ac:spMk id="22" creationId="{4916C915-0D4A-7517-F6D5-3C2EF7713E30}"/>
          </ac:spMkLst>
        </pc:spChg>
        <pc:spChg chg="add del">
          <ac:chgData name="Julia Heizmann" userId="8c6dc8e1-e9fd-4ea9-9ae1-e6ef777ebe06" providerId="ADAL" clId="{386B45EA-7761-492A-87CA-905EA75516FA}" dt="2022-06-22T11:35:53.039" v="142" actId="26606"/>
          <ac:spMkLst>
            <pc:docMk/>
            <pc:sldMk cId="1916288032" sldId="257"/>
            <ac:spMk id="25" creationId="{257363FD-7E77-4145-9483-331A807ADF0E}"/>
          </ac:spMkLst>
        </pc:spChg>
        <pc:spChg chg="add del">
          <ac:chgData name="Julia Heizmann" userId="8c6dc8e1-e9fd-4ea9-9ae1-e6ef777ebe06" providerId="ADAL" clId="{386B45EA-7761-492A-87CA-905EA75516FA}" dt="2022-06-22T11:35:56.954" v="144" actId="26606"/>
          <ac:spMkLst>
            <pc:docMk/>
            <pc:sldMk cId="1916288032" sldId="257"/>
            <ac:spMk id="27" creationId="{B50AB553-2A96-4A92-96F2-93548E096954}"/>
          </ac:spMkLst>
        </pc:spChg>
        <pc:spChg chg="add del">
          <ac:chgData name="Julia Heizmann" userId="8c6dc8e1-e9fd-4ea9-9ae1-e6ef777ebe06" providerId="ADAL" clId="{386B45EA-7761-492A-87CA-905EA75516FA}" dt="2022-06-22T11:35:56.954" v="144" actId="26606"/>
          <ac:spMkLst>
            <pc:docMk/>
            <pc:sldMk cId="1916288032" sldId="257"/>
            <ac:spMk id="28" creationId="{67EB519C-05E7-2E9C-EE57-2F02903F3FE5}"/>
          </ac:spMkLst>
        </pc:spChg>
        <pc:spChg chg="add del">
          <ac:chgData name="Julia Heizmann" userId="8c6dc8e1-e9fd-4ea9-9ae1-e6ef777ebe06" providerId="ADAL" clId="{386B45EA-7761-492A-87CA-905EA75516FA}" dt="2022-06-22T11:36:04.681" v="146" actId="26606"/>
          <ac:spMkLst>
            <pc:docMk/>
            <pc:sldMk cId="1916288032" sldId="257"/>
            <ac:spMk id="30" creationId="{B4147794-66B7-4CDE-BC75-BBDC48B2FCEB}"/>
          </ac:spMkLst>
        </pc:spChg>
        <pc:spChg chg="add del">
          <ac:chgData name="Julia Heizmann" userId="8c6dc8e1-e9fd-4ea9-9ae1-e6ef777ebe06" providerId="ADAL" clId="{386B45EA-7761-492A-87CA-905EA75516FA}" dt="2022-06-22T11:36:04.681" v="146" actId="26606"/>
          <ac:spMkLst>
            <pc:docMk/>
            <pc:sldMk cId="1916288032" sldId="257"/>
            <ac:spMk id="31" creationId="{501738D8-FE47-D27E-B87F-EF8DECA72CE6}"/>
          </ac:spMkLst>
        </pc:spChg>
        <pc:spChg chg="add del">
          <ac:chgData name="Julia Heizmann" userId="8c6dc8e1-e9fd-4ea9-9ae1-e6ef777ebe06" providerId="ADAL" clId="{386B45EA-7761-492A-87CA-905EA75516FA}" dt="2022-06-22T11:36:04.681" v="146" actId="26606"/>
          <ac:spMkLst>
            <pc:docMk/>
            <pc:sldMk cId="1916288032" sldId="257"/>
            <ac:spMk id="32" creationId="{41202E79-1236-4DF8-9921-F47A0B079C13}"/>
          </ac:spMkLst>
        </pc:spChg>
        <pc:spChg chg="add del">
          <ac:chgData name="Julia Heizmann" userId="8c6dc8e1-e9fd-4ea9-9ae1-e6ef777ebe06" providerId="ADAL" clId="{386B45EA-7761-492A-87CA-905EA75516FA}" dt="2022-06-22T11:36:05.651" v="148" actId="26606"/>
          <ac:spMkLst>
            <pc:docMk/>
            <pc:sldMk cId="1916288032" sldId="257"/>
            <ac:spMk id="34" creationId="{0C777BBD-C42C-46C6-8D2D-BD2F9613D6F4}"/>
          </ac:spMkLst>
        </pc:spChg>
        <pc:spChg chg="add del">
          <ac:chgData name="Julia Heizmann" userId="8c6dc8e1-e9fd-4ea9-9ae1-e6ef777ebe06" providerId="ADAL" clId="{386B45EA-7761-492A-87CA-905EA75516FA}" dt="2022-06-22T11:36:05.651" v="148" actId="26606"/>
          <ac:spMkLst>
            <pc:docMk/>
            <pc:sldMk cId="1916288032" sldId="257"/>
            <ac:spMk id="35" creationId="{721F817A-BF7E-440D-B296-66D86EDB067C}"/>
          </ac:spMkLst>
        </pc:spChg>
        <pc:spChg chg="add del">
          <ac:chgData name="Julia Heizmann" userId="8c6dc8e1-e9fd-4ea9-9ae1-e6ef777ebe06" providerId="ADAL" clId="{386B45EA-7761-492A-87CA-905EA75516FA}" dt="2022-06-22T11:36:05.651" v="148" actId="26606"/>
          <ac:spMkLst>
            <pc:docMk/>
            <pc:sldMk cId="1916288032" sldId="257"/>
            <ac:spMk id="36" creationId="{AEF83D0B-744A-F80D-C549-1BAD741B4A97}"/>
          </ac:spMkLst>
        </pc:spChg>
        <pc:spChg chg="add del">
          <ac:chgData name="Julia Heizmann" userId="8c6dc8e1-e9fd-4ea9-9ae1-e6ef777ebe06" providerId="ADAL" clId="{386B45EA-7761-492A-87CA-905EA75516FA}" dt="2022-06-22T11:36:13.223" v="150" actId="26606"/>
          <ac:spMkLst>
            <pc:docMk/>
            <pc:sldMk cId="1916288032" sldId="257"/>
            <ac:spMk id="38" creationId="{21ED5FCA-9564-42B4-9F52-2CCED8ED60CA}"/>
          </ac:spMkLst>
        </pc:spChg>
        <pc:spChg chg="add del">
          <ac:chgData name="Julia Heizmann" userId="8c6dc8e1-e9fd-4ea9-9ae1-e6ef777ebe06" providerId="ADAL" clId="{386B45EA-7761-492A-87CA-905EA75516FA}" dt="2022-06-22T11:36:13.223" v="150" actId="26606"/>
          <ac:spMkLst>
            <pc:docMk/>
            <pc:sldMk cId="1916288032" sldId="257"/>
            <ac:spMk id="39" creationId="{081E4A58-353D-44AE-B2FC-2A74E2E400F7}"/>
          </ac:spMkLst>
        </pc:spChg>
        <pc:spChg chg="add del">
          <ac:chgData name="Julia Heizmann" userId="8c6dc8e1-e9fd-4ea9-9ae1-e6ef777ebe06" providerId="ADAL" clId="{386B45EA-7761-492A-87CA-905EA75516FA}" dt="2022-06-22T11:36:13.223" v="150" actId="26606"/>
          <ac:spMkLst>
            <pc:docMk/>
            <pc:sldMk cId="1916288032" sldId="257"/>
            <ac:spMk id="40" creationId="{F7C8FC79-27A1-4A5A-887F-C5A443F51911}"/>
          </ac:spMkLst>
        </pc:spChg>
        <pc:spChg chg="add del mod">
          <ac:chgData name="Julia Heizmann" userId="8c6dc8e1-e9fd-4ea9-9ae1-e6ef777ebe06" providerId="ADAL" clId="{386B45EA-7761-492A-87CA-905EA75516FA}" dt="2022-06-22T11:45:34.536" v="517"/>
          <ac:spMkLst>
            <pc:docMk/>
            <pc:sldMk cId="1916288032" sldId="257"/>
            <ac:spMk id="42" creationId="{B50AB553-2A96-4A92-96F2-93548E096954}"/>
          </ac:spMkLst>
        </pc:spChg>
        <pc:spChg chg="add mod">
          <ac:chgData name="Julia Heizmann" userId="8c6dc8e1-e9fd-4ea9-9ae1-e6ef777ebe06" providerId="ADAL" clId="{386B45EA-7761-492A-87CA-905EA75516FA}" dt="2022-06-22T12:25:21.701" v="3623" actId="20577"/>
          <ac:spMkLst>
            <pc:docMk/>
            <pc:sldMk cId="1916288032" sldId="257"/>
            <ac:spMk id="43" creationId="{67EB519C-05E7-2E9C-EE57-2F02903F3FE5}"/>
          </ac:spMkLst>
        </pc:spChg>
        <pc:picChg chg="add mod">
          <ac:chgData name="Julia Heizmann" userId="8c6dc8e1-e9fd-4ea9-9ae1-e6ef777ebe06" providerId="ADAL" clId="{386B45EA-7761-492A-87CA-905EA75516FA}" dt="2022-06-22T12:24:46.362" v="3605" actId="1076"/>
          <ac:picMkLst>
            <pc:docMk/>
            <pc:sldMk cId="1916288032" sldId="257"/>
            <ac:picMk id="5" creationId="{EB884743-5485-4E40-881B-24D5FC278A94}"/>
          </ac:picMkLst>
        </pc:picChg>
        <pc:picChg chg="del">
          <ac:chgData name="Julia Heizmann" userId="8c6dc8e1-e9fd-4ea9-9ae1-e6ef777ebe06" providerId="ADAL" clId="{386B45EA-7761-492A-87CA-905EA75516FA}" dt="2022-06-22T11:41:46.460" v="406"/>
          <ac:picMkLst>
            <pc:docMk/>
            <pc:sldMk cId="1916288032" sldId="257"/>
            <ac:picMk id="6" creationId="{5ABDE40A-B691-43DA-914B-79AFFD1A78C3}"/>
          </ac:picMkLst>
        </pc:picChg>
        <pc:cxnChg chg="add del">
          <ac:chgData name="Julia Heizmann" userId="8c6dc8e1-e9fd-4ea9-9ae1-e6ef777ebe06" providerId="ADAL" clId="{386B45EA-7761-492A-87CA-905EA75516FA}" dt="2022-06-22T11:35:21.999" v="137" actId="26606"/>
          <ac:cxnSpMkLst>
            <pc:docMk/>
            <pc:sldMk cId="1916288032" sldId="257"/>
            <ac:cxnSpMk id="10" creationId="{E8E35B83-1EC3-4F87-9D54-D863463351B9}"/>
          </ac:cxnSpMkLst>
        </pc:cxnChg>
      </pc:sldChg>
      <pc:sldChg chg="new del">
        <pc:chgData name="Julia Heizmann" userId="8c6dc8e1-e9fd-4ea9-9ae1-e6ef777ebe06" providerId="ADAL" clId="{386B45EA-7761-492A-87CA-905EA75516FA}" dt="2022-06-22T11:41:38.840" v="405" actId="2696"/>
        <pc:sldMkLst>
          <pc:docMk/>
          <pc:sldMk cId="4125984270" sldId="258"/>
        </pc:sldMkLst>
      </pc:sldChg>
      <pc:sldChg chg="addSp delSp modSp mod delDesignElem addCm delCm modNotesTx">
        <pc:chgData name="Julia Heizmann" userId="8c6dc8e1-e9fd-4ea9-9ae1-e6ef777ebe06" providerId="ADAL" clId="{386B45EA-7761-492A-87CA-905EA75516FA}" dt="2022-06-22T11:48:35.092" v="685" actId="20577"/>
        <pc:sldMkLst>
          <pc:docMk/>
          <pc:sldMk cId="4162405892" sldId="258"/>
        </pc:sldMkLst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k cId="4162405892" sldId="258"/>
            <ac:spMk id="2" creationId="{803F287C-AEBC-4023-BB8A-714B06EBDF37}"/>
          </ac:spMkLst>
        </pc:spChg>
        <pc:spChg chg="add del mod">
          <ac:chgData name="Julia Heizmann" userId="8c6dc8e1-e9fd-4ea9-9ae1-e6ef777ebe06" providerId="ADAL" clId="{386B45EA-7761-492A-87CA-905EA75516FA}" dt="2022-06-22T11:45:34.536" v="517"/>
          <ac:spMkLst>
            <pc:docMk/>
            <pc:sldMk cId="4162405892" sldId="258"/>
            <ac:spMk id="42" creationId="{B50AB553-2A96-4A92-96F2-93548E096954}"/>
          </ac:spMkLst>
        </pc:spChg>
        <pc:spChg chg="mod">
          <ac:chgData name="Julia Heizmann" userId="8c6dc8e1-e9fd-4ea9-9ae1-e6ef777ebe06" providerId="ADAL" clId="{386B45EA-7761-492A-87CA-905EA75516FA}" dt="2022-06-22T11:48:35.092" v="685" actId="20577"/>
          <ac:spMkLst>
            <pc:docMk/>
            <pc:sldMk cId="4162405892" sldId="258"/>
            <ac:spMk id="43" creationId="{67EB519C-05E7-2E9C-EE57-2F02903F3FE5}"/>
          </ac:spMkLst>
        </pc:spChg>
        <pc:picChg chg="mod">
          <ac:chgData name="Julia Heizmann" userId="8c6dc8e1-e9fd-4ea9-9ae1-e6ef777ebe06" providerId="ADAL" clId="{386B45EA-7761-492A-87CA-905EA75516FA}" dt="2022-06-22T11:45:34.536" v="517"/>
          <ac:picMkLst>
            <pc:docMk/>
            <pc:sldMk cId="4162405892" sldId="258"/>
            <ac:picMk id="5" creationId="{EB884743-5485-4E40-881B-24D5FC278A94}"/>
          </ac:picMkLst>
        </pc:picChg>
      </pc:sldChg>
      <pc:sldChg chg="addSp delSp modSp add mod delDesignElem modNotesTx">
        <pc:chgData name="Julia Heizmann" userId="8c6dc8e1-e9fd-4ea9-9ae1-e6ef777ebe06" providerId="ADAL" clId="{386B45EA-7761-492A-87CA-905EA75516FA}" dt="2022-06-22T11:55:02.273" v="1444" actId="20577"/>
        <pc:sldMkLst>
          <pc:docMk/>
          <pc:sldMk cId="495066947" sldId="259"/>
        </pc:sldMkLst>
        <pc:spChg chg="mod">
          <ac:chgData name="Julia Heizmann" userId="8c6dc8e1-e9fd-4ea9-9ae1-e6ef777ebe06" providerId="ADAL" clId="{386B45EA-7761-492A-87CA-905EA75516FA}" dt="2022-06-22T11:48:45.306" v="692" actId="20577"/>
          <ac:spMkLst>
            <pc:docMk/>
            <pc:sldMk cId="495066947" sldId="259"/>
            <ac:spMk id="2" creationId="{803F287C-AEBC-4023-BB8A-714B06EBDF37}"/>
          </ac:spMkLst>
        </pc:spChg>
        <pc:spChg chg="add del mod">
          <ac:chgData name="Julia Heizmann" userId="8c6dc8e1-e9fd-4ea9-9ae1-e6ef777ebe06" providerId="ADAL" clId="{386B45EA-7761-492A-87CA-905EA75516FA}" dt="2022-06-22T11:45:34.536" v="517"/>
          <ac:spMkLst>
            <pc:docMk/>
            <pc:sldMk cId="495066947" sldId="259"/>
            <ac:spMk id="42" creationId="{B50AB553-2A96-4A92-96F2-93548E096954}"/>
          </ac:spMkLst>
        </pc:spChg>
        <pc:spChg chg="mod">
          <ac:chgData name="Julia Heizmann" userId="8c6dc8e1-e9fd-4ea9-9ae1-e6ef777ebe06" providerId="ADAL" clId="{386B45EA-7761-492A-87CA-905EA75516FA}" dt="2022-06-22T11:55:02.273" v="1444" actId="20577"/>
          <ac:spMkLst>
            <pc:docMk/>
            <pc:sldMk cId="495066947" sldId="259"/>
            <ac:spMk id="43" creationId="{67EB519C-05E7-2E9C-EE57-2F02903F3FE5}"/>
          </ac:spMkLst>
        </pc:spChg>
        <pc:picChg chg="mod">
          <ac:chgData name="Julia Heizmann" userId="8c6dc8e1-e9fd-4ea9-9ae1-e6ef777ebe06" providerId="ADAL" clId="{386B45EA-7761-492A-87CA-905EA75516FA}" dt="2022-06-22T11:48:56.284" v="693" actId="1076"/>
          <ac:picMkLst>
            <pc:docMk/>
            <pc:sldMk cId="495066947" sldId="259"/>
            <ac:picMk id="5" creationId="{EB884743-5485-4E40-881B-24D5FC278A94}"/>
          </ac:picMkLst>
        </pc:picChg>
      </pc:sldChg>
      <pc:sldChg chg="delSp add del setBg delDesignElem">
        <pc:chgData name="Julia Heizmann" userId="8c6dc8e1-e9fd-4ea9-9ae1-e6ef777ebe06" providerId="ADAL" clId="{386B45EA-7761-492A-87CA-905EA75516FA}" dt="2022-06-22T11:42:17.731" v="413" actId="47"/>
        <pc:sldMkLst>
          <pc:docMk/>
          <pc:sldMk cId="1089698579" sldId="259"/>
        </pc:sldMkLst>
        <pc:spChg chg="del">
          <ac:chgData name="Julia Heizmann" userId="8c6dc8e1-e9fd-4ea9-9ae1-e6ef777ebe06" providerId="ADAL" clId="{386B45EA-7761-492A-87CA-905EA75516FA}" dt="2022-06-22T11:42:05.560" v="410"/>
          <ac:spMkLst>
            <pc:docMk/>
            <pc:sldMk cId="1089698579" sldId="259"/>
            <ac:spMk id="42" creationId="{B50AB553-2A96-4A92-96F2-93548E096954}"/>
          </ac:spMkLst>
        </pc:spChg>
      </pc:sldChg>
      <pc:sldChg chg="delSp add del setBg delDesignElem">
        <pc:chgData name="Julia Heizmann" userId="8c6dc8e1-e9fd-4ea9-9ae1-e6ef777ebe06" providerId="ADAL" clId="{386B45EA-7761-492A-87CA-905EA75516FA}" dt="2022-06-22T11:42:18.734" v="414" actId="47"/>
        <pc:sldMkLst>
          <pc:docMk/>
          <pc:sldMk cId="662314021" sldId="260"/>
        </pc:sldMkLst>
        <pc:spChg chg="del">
          <ac:chgData name="Julia Heizmann" userId="8c6dc8e1-e9fd-4ea9-9ae1-e6ef777ebe06" providerId="ADAL" clId="{386B45EA-7761-492A-87CA-905EA75516FA}" dt="2022-06-22T11:42:07.027" v="412"/>
          <ac:spMkLst>
            <pc:docMk/>
            <pc:sldMk cId="662314021" sldId="260"/>
            <ac:spMk id="42" creationId="{B50AB553-2A96-4A92-96F2-93548E096954}"/>
          </ac:spMkLst>
        </pc:spChg>
      </pc:sldChg>
      <pc:sldChg chg="addSp delSp modSp add mod delDesignElem modNotesTx">
        <pc:chgData name="Julia Heizmann" userId="8c6dc8e1-e9fd-4ea9-9ae1-e6ef777ebe06" providerId="ADAL" clId="{386B45EA-7761-492A-87CA-905EA75516FA}" dt="2022-06-22T12:13:14.849" v="2993" actId="20577"/>
        <pc:sldMkLst>
          <pc:docMk/>
          <pc:sldMk cId="1475263293" sldId="260"/>
        </pc:sldMkLst>
        <pc:spChg chg="mod">
          <ac:chgData name="Julia Heizmann" userId="8c6dc8e1-e9fd-4ea9-9ae1-e6ef777ebe06" providerId="ADAL" clId="{386B45EA-7761-492A-87CA-905EA75516FA}" dt="2022-06-22T11:54:49.652" v="1418" actId="20577"/>
          <ac:spMkLst>
            <pc:docMk/>
            <pc:sldMk cId="1475263293" sldId="260"/>
            <ac:spMk id="2" creationId="{803F287C-AEBC-4023-BB8A-714B06EBDF37}"/>
          </ac:spMkLst>
        </pc:spChg>
        <pc:spChg chg="add del mod">
          <ac:chgData name="Julia Heizmann" userId="8c6dc8e1-e9fd-4ea9-9ae1-e6ef777ebe06" providerId="ADAL" clId="{386B45EA-7761-492A-87CA-905EA75516FA}" dt="2022-06-22T11:45:34.536" v="517"/>
          <ac:spMkLst>
            <pc:docMk/>
            <pc:sldMk cId="1475263293" sldId="260"/>
            <ac:spMk id="42" creationId="{B50AB553-2A96-4A92-96F2-93548E096954}"/>
          </ac:spMkLst>
        </pc:spChg>
        <pc:spChg chg="mod">
          <ac:chgData name="Julia Heizmann" userId="8c6dc8e1-e9fd-4ea9-9ae1-e6ef777ebe06" providerId="ADAL" clId="{386B45EA-7761-492A-87CA-905EA75516FA}" dt="2022-06-22T12:12:35.062" v="2871" actId="20577"/>
          <ac:spMkLst>
            <pc:docMk/>
            <pc:sldMk cId="1475263293" sldId="260"/>
            <ac:spMk id="43" creationId="{67EB519C-05E7-2E9C-EE57-2F02903F3FE5}"/>
          </ac:spMkLst>
        </pc:spChg>
        <pc:picChg chg="mod">
          <ac:chgData name="Julia Heizmann" userId="8c6dc8e1-e9fd-4ea9-9ae1-e6ef777ebe06" providerId="ADAL" clId="{386B45EA-7761-492A-87CA-905EA75516FA}" dt="2022-06-22T11:45:34.536" v="517"/>
          <ac:picMkLst>
            <pc:docMk/>
            <pc:sldMk cId="1475263293" sldId="260"/>
            <ac:picMk id="5" creationId="{EB884743-5485-4E40-881B-24D5FC278A94}"/>
          </ac:picMkLst>
        </pc:picChg>
      </pc:sldChg>
      <pc:sldChg chg="addSp delSp modSp add mod delDesignElem modNotesTx">
        <pc:chgData name="Julia Heizmann" userId="8c6dc8e1-e9fd-4ea9-9ae1-e6ef777ebe06" providerId="ADAL" clId="{386B45EA-7761-492A-87CA-905EA75516FA}" dt="2022-06-22T12:19:14.839" v="3399" actId="20577"/>
        <pc:sldMkLst>
          <pc:docMk/>
          <pc:sldMk cId="3131190970" sldId="261"/>
        </pc:sldMkLst>
        <pc:spChg chg="mod">
          <ac:chgData name="Julia Heizmann" userId="8c6dc8e1-e9fd-4ea9-9ae1-e6ef777ebe06" providerId="ADAL" clId="{386B45EA-7761-492A-87CA-905EA75516FA}" dt="2022-06-22T12:13:44.881" v="3004" actId="20577"/>
          <ac:spMkLst>
            <pc:docMk/>
            <pc:sldMk cId="3131190970" sldId="261"/>
            <ac:spMk id="2" creationId="{803F287C-AEBC-4023-BB8A-714B06EBDF37}"/>
          </ac:spMkLst>
        </pc:spChg>
        <pc:spChg chg="add del mod">
          <ac:chgData name="Julia Heizmann" userId="8c6dc8e1-e9fd-4ea9-9ae1-e6ef777ebe06" providerId="ADAL" clId="{386B45EA-7761-492A-87CA-905EA75516FA}" dt="2022-06-22T11:45:34.536" v="517"/>
          <ac:spMkLst>
            <pc:docMk/>
            <pc:sldMk cId="3131190970" sldId="261"/>
            <ac:spMk id="42" creationId="{B50AB553-2A96-4A92-96F2-93548E096954}"/>
          </ac:spMkLst>
        </pc:spChg>
        <pc:spChg chg="mod">
          <ac:chgData name="Julia Heizmann" userId="8c6dc8e1-e9fd-4ea9-9ae1-e6ef777ebe06" providerId="ADAL" clId="{386B45EA-7761-492A-87CA-905EA75516FA}" dt="2022-06-22T12:19:14.839" v="3399" actId="20577"/>
          <ac:spMkLst>
            <pc:docMk/>
            <pc:sldMk cId="3131190970" sldId="261"/>
            <ac:spMk id="43" creationId="{67EB519C-05E7-2E9C-EE57-2F02903F3FE5}"/>
          </ac:spMkLst>
        </pc:spChg>
        <pc:picChg chg="mod">
          <ac:chgData name="Julia Heizmann" userId="8c6dc8e1-e9fd-4ea9-9ae1-e6ef777ebe06" providerId="ADAL" clId="{386B45EA-7761-492A-87CA-905EA75516FA}" dt="2022-06-22T11:45:34.536" v="517"/>
          <ac:picMkLst>
            <pc:docMk/>
            <pc:sldMk cId="3131190970" sldId="261"/>
            <ac:picMk id="5" creationId="{EB884743-5485-4E40-881B-24D5FC278A94}"/>
          </ac:picMkLst>
        </pc:picChg>
      </pc:sldChg>
      <pc:sldChg chg="addSp delSp modSp add mod replId delDesignElem modNotesTx">
        <pc:chgData name="Julia Heizmann" userId="8c6dc8e1-e9fd-4ea9-9ae1-e6ef777ebe06" providerId="ADAL" clId="{386B45EA-7761-492A-87CA-905EA75516FA}" dt="2022-06-22T12:19:29.900" v="3437" actId="5793"/>
        <pc:sldMkLst>
          <pc:docMk/>
          <pc:sldMk cId="930354836" sldId="262"/>
        </pc:sldMkLst>
        <pc:spChg chg="mod">
          <ac:chgData name="Julia Heizmann" userId="8c6dc8e1-e9fd-4ea9-9ae1-e6ef777ebe06" providerId="ADAL" clId="{386B45EA-7761-492A-87CA-905EA75516FA}" dt="2022-06-22T12:14:03.130" v="3027" actId="20577"/>
          <ac:spMkLst>
            <pc:docMk/>
            <pc:sldMk cId="930354836" sldId="262"/>
            <ac:spMk id="2" creationId="{803F287C-AEBC-4023-BB8A-714B06EBDF37}"/>
          </ac:spMkLst>
        </pc:spChg>
        <pc:spChg chg="add del mod">
          <ac:chgData name="Julia Heizmann" userId="8c6dc8e1-e9fd-4ea9-9ae1-e6ef777ebe06" providerId="ADAL" clId="{386B45EA-7761-492A-87CA-905EA75516FA}" dt="2022-06-22T11:45:34.536" v="517"/>
          <ac:spMkLst>
            <pc:docMk/>
            <pc:sldMk cId="930354836" sldId="262"/>
            <ac:spMk id="42" creationId="{B50AB553-2A96-4A92-96F2-93548E096954}"/>
          </ac:spMkLst>
        </pc:spChg>
        <pc:spChg chg="mod">
          <ac:chgData name="Julia Heizmann" userId="8c6dc8e1-e9fd-4ea9-9ae1-e6ef777ebe06" providerId="ADAL" clId="{386B45EA-7761-492A-87CA-905EA75516FA}" dt="2022-06-22T12:19:29.900" v="3437" actId="5793"/>
          <ac:spMkLst>
            <pc:docMk/>
            <pc:sldMk cId="930354836" sldId="262"/>
            <ac:spMk id="43" creationId="{67EB519C-05E7-2E9C-EE57-2F02903F3FE5}"/>
          </ac:spMkLst>
        </pc:spChg>
        <pc:picChg chg="mod">
          <ac:chgData name="Julia Heizmann" userId="8c6dc8e1-e9fd-4ea9-9ae1-e6ef777ebe06" providerId="ADAL" clId="{386B45EA-7761-492A-87CA-905EA75516FA}" dt="2022-06-22T11:45:34.536" v="517"/>
          <ac:picMkLst>
            <pc:docMk/>
            <pc:sldMk cId="930354836" sldId="262"/>
            <ac:picMk id="5" creationId="{EB884743-5485-4E40-881B-24D5FC278A94}"/>
          </ac:picMkLst>
        </pc:picChg>
      </pc:sldChg>
      <pc:sldChg chg="addSp delSp modSp add del mod ord setBg addAnim setClrOvrMap delDesignElem">
        <pc:chgData name="Julia Heizmann" userId="8c6dc8e1-e9fd-4ea9-9ae1-e6ef777ebe06" providerId="ADAL" clId="{386B45EA-7761-492A-87CA-905EA75516FA}" dt="2022-06-22T12:23:26.478" v="3600" actId="47"/>
        <pc:sldMkLst>
          <pc:docMk/>
          <pc:sldMk cId="2371383159" sldId="263"/>
        </pc:sldMkLst>
        <pc:spChg chg="add del mod">
          <ac:chgData name="Julia Heizmann" userId="8c6dc8e1-e9fd-4ea9-9ae1-e6ef777ebe06" providerId="ADAL" clId="{386B45EA-7761-492A-87CA-905EA75516FA}" dt="2022-06-22T12:22:04.982" v="3558" actId="26606"/>
          <ac:spMkLst>
            <pc:docMk/>
            <pc:sldMk cId="2371383159" sldId="263"/>
            <ac:spMk id="2" creationId="{803F287C-AEBC-4023-BB8A-714B06EBDF37}"/>
          </ac:spMkLst>
        </pc:spChg>
        <pc:spChg chg="add del mod">
          <ac:chgData name="Julia Heizmann" userId="8c6dc8e1-e9fd-4ea9-9ae1-e6ef777ebe06" providerId="ADAL" clId="{386B45EA-7761-492A-87CA-905EA75516FA}" dt="2022-06-22T12:21:46.214" v="3555" actId="21"/>
          <ac:spMkLst>
            <pc:docMk/>
            <pc:sldMk cId="2371383159" sldId="263"/>
            <ac:spMk id="4" creationId="{5880D4F8-6EF7-4454-99B0-C7CB3DB77F3F}"/>
          </ac:spMkLst>
        </pc:spChg>
        <pc:spChg chg="add del mod">
          <ac:chgData name="Julia Heizmann" userId="8c6dc8e1-e9fd-4ea9-9ae1-e6ef777ebe06" providerId="ADAL" clId="{386B45EA-7761-492A-87CA-905EA75516FA}" dt="2022-06-22T12:21:52.723" v="3556" actId="26606"/>
          <ac:spMkLst>
            <pc:docMk/>
            <pc:sldMk cId="2371383159" sldId="263"/>
            <ac:spMk id="42" creationId="{B50AB553-2A96-4A92-96F2-93548E096954}"/>
          </ac:spMkLst>
        </pc:spChg>
        <pc:spChg chg="del mod">
          <ac:chgData name="Julia Heizmann" userId="8c6dc8e1-e9fd-4ea9-9ae1-e6ef777ebe06" providerId="ADAL" clId="{386B45EA-7761-492A-87CA-905EA75516FA}" dt="2022-06-22T12:21:30.299" v="3550" actId="478"/>
          <ac:spMkLst>
            <pc:docMk/>
            <pc:sldMk cId="2371383159" sldId="263"/>
            <ac:spMk id="43" creationId="{67EB519C-05E7-2E9C-EE57-2F02903F3FE5}"/>
          </ac:spMkLst>
        </pc:spChg>
        <pc:spChg chg="add del">
          <ac:chgData name="Julia Heizmann" userId="8c6dc8e1-e9fd-4ea9-9ae1-e6ef777ebe06" providerId="ADAL" clId="{386B45EA-7761-492A-87CA-905EA75516FA}" dt="2022-06-22T12:22:04.982" v="3558" actId="26606"/>
          <ac:spMkLst>
            <pc:docMk/>
            <pc:sldMk cId="2371383159" sldId="263"/>
            <ac:spMk id="47" creationId="{71B2258F-86CA-4D4D-8270-BC05FCDEBFB3}"/>
          </ac:spMkLst>
        </pc:spChg>
        <pc:spChg chg="add">
          <ac:chgData name="Julia Heizmann" userId="8c6dc8e1-e9fd-4ea9-9ae1-e6ef777ebe06" providerId="ADAL" clId="{386B45EA-7761-492A-87CA-905EA75516FA}" dt="2022-06-22T12:22:04.982" v="3558" actId="26606"/>
          <ac:spMkLst>
            <pc:docMk/>
            <pc:sldMk cId="2371383159" sldId="263"/>
            <ac:spMk id="52" creationId="{DCF1FFC3-D020-43C3-8B93-EF6BEFC46DD6}"/>
          </ac:spMkLst>
        </pc:spChg>
        <pc:picChg chg="add del mod">
          <ac:chgData name="Julia Heizmann" userId="8c6dc8e1-e9fd-4ea9-9ae1-e6ef777ebe06" providerId="ADAL" clId="{386B45EA-7761-492A-87CA-905EA75516FA}" dt="2022-06-22T12:22:04.982" v="3558" actId="26606"/>
          <ac:picMkLst>
            <pc:docMk/>
            <pc:sldMk cId="2371383159" sldId="263"/>
            <ac:picMk id="5" creationId="{EB884743-5485-4E40-881B-24D5FC278A94}"/>
          </ac:picMkLst>
        </pc:picChg>
        <pc:cxnChg chg="add">
          <ac:chgData name="Julia Heizmann" userId="8c6dc8e1-e9fd-4ea9-9ae1-e6ef777ebe06" providerId="ADAL" clId="{386B45EA-7761-492A-87CA-905EA75516FA}" dt="2022-06-22T12:22:04.982" v="3558" actId="26606"/>
          <ac:cxnSpMkLst>
            <pc:docMk/>
            <pc:sldMk cId="2371383159" sldId="263"/>
            <ac:cxnSpMk id="54" creationId="{16FC4A39-71B0-433B-AB94-CBFFA0DF90DF}"/>
          </ac:cxnSpMkLst>
        </pc:cxnChg>
      </pc:sldChg>
      <pc:sldChg chg="addSp delSp modSp add del mod replId delDesignElem">
        <pc:chgData name="Julia Heizmann" userId="8c6dc8e1-e9fd-4ea9-9ae1-e6ef777ebe06" providerId="ADAL" clId="{386B45EA-7761-492A-87CA-905EA75516FA}" dt="2022-06-22T12:23:43.108" v="3601" actId="2696"/>
        <pc:sldMkLst>
          <pc:docMk/>
          <pc:sldMk cId="2420922062" sldId="264"/>
        </pc:sldMkLst>
        <pc:spChg chg="mod">
          <ac:chgData name="Julia Heizmann" userId="8c6dc8e1-e9fd-4ea9-9ae1-e6ef777ebe06" providerId="ADAL" clId="{386B45EA-7761-492A-87CA-905EA75516FA}" dt="2022-06-22T12:15:57.675" v="3313" actId="20577"/>
          <ac:spMkLst>
            <pc:docMk/>
            <pc:sldMk cId="2420922062" sldId="264"/>
            <ac:spMk id="2" creationId="{803F287C-AEBC-4023-BB8A-714B06EBDF37}"/>
          </ac:spMkLst>
        </pc:spChg>
        <pc:spChg chg="add del mod">
          <ac:chgData name="Julia Heizmann" userId="8c6dc8e1-e9fd-4ea9-9ae1-e6ef777ebe06" providerId="ADAL" clId="{386B45EA-7761-492A-87CA-905EA75516FA}" dt="2022-06-22T11:45:34.536" v="517"/>
          <ac:spMkLst>
            <pc:docMk/>
            <pc:sldMk cId="2420922062" sldId="264"/>
            <ac:spMk id="42" creationId="{B50AB553-2A96-4A92-96F2-93548E096954}"/>
          </ac:spMkLst>
        </pc:spChg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k cId="2420922062" sldId="264"/>
            <ac:spMk id="43" creationId="{67EB519C-05E7-2E9C-EE57-2F02903F3FE5}"/>
          </ac:spMkLst>
        </pc:spChg>
        <pc:picChg chg="mod">
          <ac:chgData name="Julia Heizmann" userId="8c6dc8e1-e9fd-4ea9-9ae1-e6ef777ebe06" providerId="ADAL" clId="{386B45EA-7761-492A-87CA-905EA75516FA}" dt="2022-06-22T11:45:34.536" v="517"/>
          <ac:picMkLst>
            <pc:docMk/>
            <pc:sldMk cId="2420922062" sldId="264"/>
            <ac:picMk id="5" creationId="{EB884743-5485-4E40-881B-24D5FC278A94}"/>
          </ac:picMkLst>
        </pc:picChg>
      </pc:sldChg>
      <pc:sldChg chg="addSp delSp modSp add mod replId delDesignElem modNotesTx">
        <pc:chgData name="Julia Heizmann" userId="8c6dc8e1-e9fd-4ea9-9ae1-e6ef777ebe06" providerId="ADAL" clId="{386B45EA-7761-492A-87CA-905EA75516FA}" dt="2022-06-22T11:56:59.039" v="1586" actId="20577"/>
        <pc:sldMkLst>
          <pc:docMk/>
          <pc:sldMk cId="120320695" sldId="265"/>
        </pc:sldMkLst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k cId="120320695" sldId="265"/>
            <ac:spMk id="2" creationId="{803F287C-AEBC-4023-BB8A-714B06EBDF37}"/>
          </ac:spMkLst>
        </pc:spChg>
        <pc:spChg chg="add del mod">
          <ac:chgData name="Julia Heizmann" userId="8c6dc8e1-e9fd-4ea9-9ae1-e6ef777ebe06" providerId="ADAL" clId="{386B45EA-7761-492A-87CA-905EA75516FA}" dt="2022-06-22T11:45:34.536" v="517"/>
          <ac:spMkLst>
            <pc:docMk/>
            <pc:sldMk cId="120320695" sldId="265"/>
            <ac:spMk id="42" creationId="{B50AB553-2A96-4A92-96F2-93548E096954}"/>
          </ac:spMkLst>
        </pc:spChg>
        <pc:spChg chg="mod">
          <ac:chgData name="Julia Heizmann" userId="8c6dc8e1-e9fd-4ea9-9ae1-e6ef777ebe06" providerId="ADAL" clId="{386B45EA-7761-492A-87CA-905EA75516FA}" dt="2022-06-22T11:56:29.056" v="1508" actId="20577"/>
          <ac:spMkLst>
            <pc:docMk/>
            <pc:sldMk cId="120320695" sldId="265"/>
            <ac:spMk id="43" creationId="{67EB519C-05E7-2E9C-EE57-2F02903F3FE5}"/>
          </ac:spMkLst>
        </pc:spChg>
        <pc:picChg chg="mod">
          <ac:chgData name="Julia Heizmann" userId="8c6dc8e1-e9fd-4ea9-9ae1-e6ef777ebe06" providerId="ADAL" clId="{386B45EA-7761-492A-87CA-905EA75516FA}" dt="2022-06-22T11:45:34.536" v="517"/>
          <ac:picMkLst>
            <pc:docMk/>
            <pc:sldMk cId="120320695" sldId="265"/>
            <ac:picMk id="5" creationId="{EB884743-5485-4E40-881B-24D5FC278A94}"/>
          </ac:picMkLst>
        </pc:picChg>
      </pc:sldChg>
      <pc:sldChg chg="addSp delSp modSp add del replId delDesignElem">
        <pc:chgData name="Julia Heizmann" userId="8c6dc8e1-e9fd-4ea9-9ae1-e6ef777ebe06" providerId="ADAL" clId="{386B45EA-7761-492A-87CA-905EA75516FA}" dt="2022-06-22T12:24:27.827" v="3602" actId="47"/>
        <pc:sldMkLst>
          <pc:docMk/>
          <pc:sldMk cId="3858256898" sldId="266"/>
        </pc:sldMkLst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k cId="3858256898" sldId="266"/>
            <ac:spMk id="2" creationId="{803F287C-AEBC-4023-BB8A-714B06EBDF37}"/>
          </ac:spMkLst>
        </pc:spChg>
        <pc:spChg chg="add del mod">
          <ac:chgData name="Julia Heizmann" userId="8c6dc8e1-e9fd-4ea9-9ae1-e6ef777ebe06" providerId="ADAL" clId="{386B45EA-7761-492A-87CA-905EA75516FA}" dt="2022-06-22T11:45:34.536" v="517"/>
          <ac:spMkLst>
            <pc:docMk/>
            <pc:sldMk cId="3858256898" sldId="266"/>
            <ac:spMk id="42" creationId="{B50AB553-2A96-4A92-96F2-93548E096954}"/>
          </ac:spMkLst>
        </pc:spChg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k cId="3858256898" sldId="266"/>
            <ac:spMk id="43" creationId="{67EB519C-05E7-2E9C-EE57-2F02903F3FE5}"/>
          </ac:spMkLst>
        </pc:spChg>
        <pc:picChg chg="mod">
          <ac:chgData name="Julia Heizmann" userId="8c6dc8e1-e9fd-4ea9-9ae1-e6ef777ebe06" providerId="ADAL" clId="{386B45EA-7761-492A-87CA-905EA75516FA}" dt="2022-06-22T11:45:34.536" v="517"/>
          <ac:picMkLst>
            <pc:docMk/>
            <pc:sldMk cId="3858256898" sldId="266"/>
            <ac:picMk id="5" creationId="{EB884743-5485-4E40-881B-24D5FC278A94}"/>
          </ac:picMkLst>
        </pc:picChg>
      </pc:sldChg>
      <pc:sldChg chg="addSp delSp modSp add del replId delDesignElem">
        <pc:chgData name="Julia Heizmann" userId="8c6dc8e1-e9fd-4ea9-9ae1-e6ef777ebe06" providerId="ADAL" clId="{386B45EA-7761-492A-87CA-905EA75516FA}" dt="2022-06-22T12:24:29.416" v="3603" actId="47"/>
        <pc:sldMkLst>
          <pc:docMk/>
          <pc:sldMk cId="1384583426" sldId="267"/>
        </pc:sldMkLst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k cId="1384583426" sldId="267"/>
            <ac:spMk id="2" creationId="{803F287C-AEBC-4023-BB8A-714B06EBDF37}"/>
          </ac:spMkLst>
        </pc:spChg>
        <pc:spChg chg="add del mod">
          <ac:chgData name="Julia Heizmann" userId="8c6dc8e1-e9fd-4ea9-9ae1-e6ef777ebe06" providerId="ADAL" clId="{386B45EA-7761-492A-87CA-905EA75516FA}" dt="2022-06-22T11:45:34.536" v="517"/>
          <ac:spMkLst>
            <pc:docMk/>
            <pc:sldMk cId="1384583426" sldId="267"/>
            <ac:spMk id="42" creationId="{B50AB553-2A96-4A92-96F2-93548E096954}"/>
          </ac:spMkLst>
        </pc:spChg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k cId="1384583426" sldId="267"/>
            <ac:spMk id="43" creationId="{67EB519C-05E7-2E9C-EE57-2F02903F3FE5}"/>
          </ac:spMkLst>
        </pc:spChg>
        <pc:picChg chg="mod">
          <ac:chgData name="Julia Heizmann" userId="8c6dc8e1-e9fd-4ea9-9ae1-e6ef777ebe06" providerId="ADAL" clId="{386B45EA-7761-492A-87CA-905EA75516FA}" dt="2022-06-22T11:45:34.536" v="517"/>
          <ac:picMkLst>
            <pc:docMk/>
            <pc:sldMk cId="1384583426" sldId="267"/>
            <ac:picMk id="5" creationId="{EB884743-5485-4E40-881B-24D5FC278A94}"/>
          </ac:picMkLst>
        </pc:picChg>
      </pc:sldChg>
      <pc:sldChg chg="modSp mod">
        <pc:chgData name="Julia Heizmann" userId="8c6dc8e1-e9fd-4ea9-9ae1-e6ef777ebe06" providerId="ADAL" clId="{386B45EA-7761-492A-87CA-905EA75516FA}" dt="2022-06-22T12:23:19.511" v="3599" actId="2711"/>
        <pc:sldMkLst>
          <pc:docMk/>
          <pc:sldMk cId="2590285854" sldId="268"/>
        </pc:sldMkLst>
        <pc:spChg chg="mod">
          <ac:chgData name="Julia Heizmann" userId="8c6dc8e1-e9fd-4ea9-9ae1-e6ef777ebe06" providerId="ADAL" clId="{386B45EA-7761-492A-87CA-905EA75516FA}" dt="2022-06-22T12:23:19.511" v="3599" actId="2711"/>
          <ac:spMkLst>
            <pc:docMk/>
            <pc:sldMk cId="2590285854" sldId="268"/>
            <ac:spMk id="3" creationId="{1CC5E1C8-CD6F-4C4B-A130-82DCB8DABCD0}"/>
          </ac:spMkLst>
        </pc:spChg>
      </pc:sldChg>
      <pc:sldMasterChg chg="modSp modSldLayout">
        <pc:chgData name="Julia Heizmann" userId="8c6dc8e1-e9fd-4ea9-9ae1-e6ef777ebe06" providerId="ADAL" clId="{386B45EA-7761-492A-87CA-905EA75516FA}" dt="2022-06-22T11:45:34.536" v="517"/>
        <pc:sldMasterMkLst>
          <pc:docMk/>
          <pc:sldMasterMk cId="3464634468" sldId="2147483648"/>
        </pc:sldMasterMkLst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asterMk cId="3464634468" sldId="2147483648"/>
            <ac:spMk id="2" creationId="{97E7DCA2-3B88-4580-BCCF-1464BC12F7C4}"/>
          </ac:spMkLst>
        </pc:spChg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asterMk cId="3464634468" sldId="2147483648"/>
            <ac:spMk id="3" creationId="{8600E94D-99C7-42C7-BCAC-BDF1C906257F}"/>
          </ac:spMkLst>
        </pc:spChg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asterMk cId="3464634468" sldId="2147483648"/>
            <ac:spMk id="4" creationId="{8A4B6CFF-414A-43FB-915B-5D9135060522}"/>
          </ac:spMkLst>
        </pc:spChg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asterMk cId="3464634468" sldId="2147483648"/>
            <ac:spMk id="5" creationId="{D1248C22-8D1F-4D0C-B16A-D607897BDDBD}"/>
          </ac:spMkLst>
        </pc:spChg>
        <pc:spChg chg="mod">
          <ac:chgData name="Julia Heizmann" userId="8c6dc8e1-e9fd-4ea9-9ae1-e6ef777ebe06" providerId="ADAL" clId="{386B45EA-7761-492A-87CA-905EA75516FA}" dt="2022-06-22T11:45:34.536" v="517"/>
          <ac:spMkLst>
            <pc:docMk/>
            <pc:sldMasterMk cId="3464634468" sldId="2147483648"/>
            <ac:spMk id="6" creationId="{8394CFB0-428D-4811-A613-4F8B2FB0CDAA}"/>
          </ac:spMkLst>
        </pc:spChg>
        <pc:sldLayoutChg chg="modSp">
          <pc:chgData name="Julia Heizmann" userId="8c6dc8e1-e9fd-4ea9-9ae1-e6ef777ebe06" providerId="ADAL" clId="{386B45EA-7761-492A-87CA-905EA75516FA}" dt="2022-06-22T11:45:34.536" v="517"/>
          <pc:sldLayoutMkLst>
            <pc:docMk/>
            <pc:sldMasterMk cId="3464634468" sldId="2147483648"/>
            <pc:sldLayoutMk cId="2454537096" sldId="2147483649"/>
          </pc:sldLayoutMkLst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2454537096" sldId="2147483649"/>
              <ac:spMk id="2" creationId="{1A6131C7-1DE4-4A30-9256-93003760230D}"/>
            </ac:spMkLst>
          </pc:spChg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2454537096" sldId="2147483649"/>
              <ac:spMk id="3" creationId="{6B47B439-C7C2-4CED-B247-91D2C08AB580}"/>
            </ac:spMkLst>
          </pc:spChg>
        </pc:sldLayoutChg>
        <pc:sldLayoutChg chg="modSp">
          <pc:chgData name="Julia Heizmann" userId="8c6dc8e1-e9fd-4ea9-9ae1-e6ef777ebe06" providerId="ADAL" clId="{386B45EA-7761-492A-87CA-905EA75516FA}" dt="2022-06-22T11:45:34.536" v="517"/>
          <pc:sldLayoutMkLst>
            <pc:docMk/>
            <pc:sldMasterMk cId="3464634468" sldId="2147483648"/>
            <pc:sldLayoutMk cId="1264427035" sldId="2147483651"/>
          </pc:sldLayoutMkLst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1264427035" sldId="2147483651"/>
              <ac:spMk id="2" creationId="{0401FD48-8972-4F9D-A773-6228400557FA}"/>
            </ac:spMkLst>
          </pc:spChg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1264427035" sldId="2147483651"/>
              <ac:spMk id="3" creationId="{0C6BE10D-DDB2-47D3-AE13-E97A0C4C77A5}"/>
            </ac:spMkLst>
          </pc:spChg>
        </pc:sldLayoutChg>
        <pc:sldLayoutChg chg="modSp">
          <pc:chgData name="Julia Heizmann" userId="8c6dc8e1-e9fd-4ea9-9ae1-e6ef777ebe06" providerId="ADAL" clId="{386B45EA-7761-492A-87CA-905EA75516FA}" dt="2022-06-22T11:45:34.536" v="517"/>
          <pc:sldLayoutMkLst>
            <pc:docMk/>
            <pc:sldMasterMk cId="3464634468" sldId="2147483648"/>
            <pc:sldLayoutMk cId="3089250753" sldId="2147483652"/>
          </pc:sldLayoutMkLst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3089250753" sldId="2147483652"/>
              <ac:spMk id="3" creationId="{95C65F4F-474D-4D82-BB45-400DAFB3D93A}"/>
            </ac:spMkLst>
          </pc:spChg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3089250753" sldId="2147483652"/>
              <ac:spMk id="4" creationId="{F64DE441-090D-41EE-9C96-A4B945E01395}"/>
            </ac:spMkLst>
          </pc:spChg>
        </pc:sldLayoutChg>
        <pc:sldLayoutChg chg="modSp">
          <pc:chgData name="Julia Heizmann" userId="8c6dc8e1-e9fd-4ea9-9ae1-e6ef777ebe06" providerId="ADAL" clId="{386B45EA-7761-492A-87CA-905EA75516FA}" dt="2022-06-22T11:45:34.536" v="517"/>
          <pc:sldLayoutMkLst>
            <pc:docMk/>
            <pc:sldMasterMk cId="3464634468" sldId="2147483648"/>
            <pc:sldLayoutMk cId="1648946290" sldId="2147483653"/>
          </pc:sldLayoutMkLst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1648946290" sldId="2147483653"/>
              <ac:spMk id="2" creationId="{1490DEDE-C466-430F-A37D-C4E3B57C08CE}"/>
            </ac:spMkLst>
          </pc:spChg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1648946290" sldId="2147483653"/>
              <ac:spMk id="3" creationId="{41CB2CD0-33F0-4197-8E49-09C347DD5E38}"/>
            </ac:spMkLst>
          </pc:spChg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1648946290" sldId="2147483653"/>
              <ac:spMk id="4" creationId="{004519C9-8811-4FB9-ACE5-B8A3DD4A96FD}"/>
            </ac:spMkLst>
          </pc:spChg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1648946290" sldId="2147483653"/>
              <ac:spMk id="5" creationId="{A67ADC27-C65E-4730-9348-E3FE2DAD0E7B}"/>
            </ac:spMkLst>
          </pc:spChg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1648946290" sldId="2147483653"/>
              <ac:spMk id="6" creationId="{0BD9D380-C2CD-48B4-8A43-7608DB929A79}"/>
            </ac:spMkLst>
          </pc:spChg>
        </pc:sldLayoutChg>
        <pc:sldLayoutChg chg="modSp">
          <pc:chgData name="Julia Heizmann" userId="8c6dc8e1-e9fd-4ea9-9ae1-e6ef777ebe06" providerId="ADAL" clId="{386B45EA-7761-492A-87CA-905EA75516FA}" dt="2022-06-22T11:45:34.536" v="517"/>
          <pc:sldLayoutMkLst>
            <pc:docMk/>
            <pc:sldMasterMk cId="3464634468" sldId="2147483648"/>
            <pc:sldLayoutMk cId="1495677415" sldId="2147483656"/>
          </pc:sldLayoutMkLst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1495677415" sldId="2147483656"/>
              <ac:spMk id="2" creationId="{DDA028A9-8E28-4D55-9ACA-F65F983A1892}"/>
            </ac:spMkLst>
          </pc:spChg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1495677415" sldId="2147483656"/>
              <ac:spMk id="3" creationId="{512A6BE7-14DD-40F3-B755-C6AC93E46CD6}"/>
            </ac:spMkLst>
          </pc:spChg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1495677415" sldId="2147483656"/>
              <ac:spMk id="4" creationId="{764935CE-94E0-45C9-9B20-22421068398F}"/>
            </ac:spMkLst>
          </pc:spChg>
        </pc:sldLayoutChg>
        <pc:sldLayoutChg chg="modSp">
          <pc:chgData name="Julia Heizmann" userId="8c6dc8e1-e9fd-4ea9-9ae1-e6ef777ebe06" providerId="ADAL" clId="{386B45EA-7761-492A-87CA-905EA75516FA}" dt="2022-06-22T11:45:34.536" v="517"/>
          <pc:sldLayoutMkLst>
            <pc:docMk/>
            <pc:sldMasterMk cId="3464634468" sldId="2147483648"/>
            <pc:sldLayoutMk cId="724719811" sldId="2147483657"/>
          </pc:sldLayoutMkLst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724719811" sldId="2147483657"/>
              <ac:spMk id="2" creationId="{72B72F0D-1926-40DD-8824-96E89221EE10}"/>
            </ac:spMkLst>
          </pc:spChg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724719811" sldId="2147483657"/>
              <ac:spMk id="3" creationId="{D6C07C8E-972A-4E36-BF3E-97480961042C}"/>
            </ac:spMkLst>
          </pc:spChg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724719811" sldId="2147483657"/>
              <ac:spMk id="4" creationId="{AD7A3D15-FE0A-4A94-AAE9-08295FEA4C8B}"/>
            </ac:spMkLst>
          </pc:spChg>
        </pc:sldLayoutChg>
        <pc:sldLayoutChg chg="modSp">
          <pc:chgData name="Julia Heizmann" userId="8c6dc8e1-e9fd-4ea9-9ae1-e6ef777ebe06" providerId="ADAL" clId="{386B45EA-7761-492A-87CA-905EA75516FA}" dt="2022-06-22T11:45:34.536" v="517"/>
          <pc:sldLayoutMkLst>
            <pc:docMk/>
            <pc:sldMasterMk cId="3464634468" sldId="2147483648"/>
            <pc:sldLayoutMk cId="1772579742" sldId="2147483659"/>
          </pc:sldLayoutMkLst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1772579742" sldId="2147483659"/>
              <ac:spMk id="2" creationId="{B669DD7E-7A66-4CD2-8B31-E39E59485325}"/>
            </ac:spMkLst>
          </pc:spChg>
          <pc:spChg chg="mod">
            <ac:chgData name="Julia Heizmann" userId="8c6dc8e1-e9fd-4ea9-9ae1-e6ef777ebe06" providerId="ADAL" clId="{386B45EA-7761-492A-87CA-905EA75516FA}" dt="2022-06-22T11:45:34.536" v="517"/>
            <ac:spMkLst>
              <pc:docMk/>
              <pc:sldMasterMk cId="3464634468" sldId="2147483648"/>
              <pc:sldLayoutMk cId="1772579742" sldId="2147483659"/>
              <ac:spMk id="3" creationId="{52058E7E-D727-440E-922F-1F03314DA486}"/>
            </ac:spMkLst>
          </pc:spChg>
        </pc:sldLayoutChg>
      </pc:sldMasterChg>
      <pc:sldMasterChg chg="modSp modSldLayout">
        <pc:chgData name="Julia Heizmann" userId="8c6dc8e1-e9fd-4ea9-9ae1-e6ef777ebe06" providerId="ADAL" clId="{386B45EA-7761-492A-87CA-905EA75516FA}" dt="2022-06-22T11:45:33.695" v="515"/>
        <pc:sldMasterMkLst>
          <pc:docMk/>
          <pc:sldMasterMk cId="2805198650" sldId="2147483660"/>
        </pc:sldMasterMkLst>
        <pc:spChg chg="mod">
          <ac:chgData name="Julia Heizmann" userId="8c6dc8e1-e9fd-4ea9-9ae1-e6ef777ebe06" providerId="ADAL" clId="{386B45EA-7761-492A-87CA-905EA75516FA}" dt="2022-06-22T11:45:33.695" v="515"/>
          <ac:spMkLst>
            <pc:docMk/>
            <pc:sldMasterMk cId="2805198650" sldId="2147483660"/>
            <ac:spMk id="2" creationId="{00000000-0000-0000-0000-000000000000}"/>
          </ac:spMkLst>
        </pc:spChg>
        <pc:spChg chg="mod">
          <ac:chgData name="Julia Heizmann" userId="8c6dc8e1-e9fd-4ea9-9ae1-e6ef777ebe06" providerId="ADAL" clId="{386B45EA-7761-492A-87CA-905EA75516FA}" dt="2022-06-22T11:45:33.695" v="515"/>
          <ac:spMkLst>
            <pc:docMk/>
            <pc:sldMasterMk cId="2805198650" sldId="2147483660"/>
            <ac:spMk id="3" creationId="{00000000-0000-0000-0000-000000000000}"/>
          </ac:spMkLst>
        </pc:spChg>
        <pc:spChg chg="mod">
          <ac:chgData name="Julia Heizmann" userId="8c6dc8e1-e9fd-4ea9-9ae1-e6ef777ebe06" providerId="ADAL" clId="{386B45EA-7761-492A-87CA-905EA75516FA}" dt="2022-06-22T11:45:33.695" v="515"/>
          <ac:spMkLst>
            <pc:docMk/>
            <pc:sldMasterMk cId="2805198650" sldId="2147483660"/>
            <ac:spMk id="4" creationId="{00000000-0000-0000-0000-000000000000}"/>
          </ac:spMkLst>
        </pc:spChg>
        <pc:spChg chg="mod">
          <ac:chgData name="Julia Heizmann" userId="8c6dc8e1-e9fd-4ea9-9ae1-e6ef777ebe06" providerId="ADAL" clId="{386B45EA-7761-492A-87CA-905EA75516FA}" dt="2022-06-22T11:45:33.695" v="515"/>
          <ac:spMkLst>
            <pc:docMk/>
            <pc:sldMasterMk cId="2805198650" sldId="2147483660"/>
            <ac:spMk id="5" creationId="{00000000-0000-0000-0000-000000000000}"/>
          </ac:spMkLst>
        </pc:spChg>
        <pc:spChg chg="mod">
          <ac:chgData name="Julia Heizmann" userId="8c6dc8e1-e9fd-4ea9-9ae1-e6ef777ebe06" providerId="ADAL" clId="{386B45EA-7761-492A-87CA-905EA75516FA}" dt="2022-06-22T11:45:33.695" v="515"/>
          <ac:spMkLst>
            <pc:docMk/>
            <pc:sldMasterMk cId="2805198650" sldId="2147483660"/>
            <ac:spMk id="6" creationId="{00000000-0000-0000-0000-000000000000}"/>
          </ac:spMkLst>
        </pc:spChg>
        <pc:sldLayoutChg chg="modSp">
          <pc:chgData name="Julia Heizmann" userId="8c6dc8e1-e9fd-4ea9-9ae1-e6ef777ebe06" providerId="ADAL" clId="{386B45EA-7761-492A-87CA-905EA75516FA}" dt="2022-06-22T11:45:33.695" v="515"/>
          <pc:sldLayoutMkLst>
            <pc:docMk/>
            <pc:sldMasterMk cId="2805198650" sldId="2147483660"/>
            <pc:sldLayoutMk cId="3446499297" sldId="2147483661"/>
          </pc:sldLayoutMkLst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3446499297" sldId="2147483661"/>
              <ac:spMk id="2" creationId="{00000000-0000-0000-0000-000000000000}"/>
            </ac:spMkLst>
          </pc:spChg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3446499297" sldId="2147483661"/>
              <ac:spMk id="3" creationId="{00000000-0000-0000-0000-000000000000}"/>
            </ac:spMkLst>
          </pc:spChg>
        </pc:sldLayoutChg>
        <pc:sldLayoutChg chg="modSp">
          <pc:chgData name="Julia Heizmann" userId="8c6dc8e1-e9fd-4ea9-9ae1-e6ef777ebe06" providerId="ADAL" clId="{386B45EA-7761-492A-87CA-905EA75516FA}" dt="2022-06-22T11:45:33.695" v="515"/>
          <pc:sldLayoutMkLst>
            <pc:docMk/>
            <pc:sldMasterMk cId="2805198650" sldId="2147483660"/>
            <pc:sldLayoutMk cId="2932755780" sldId="2147483663"/>
          </pc:sldLayoutMkLst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2932755780" sldId="2147483663"/>
              <ac:spMk id="2" creationId="{00000000-0000-0000-0000-000000000000}"/>
            </ac:spMkLst>
          </pc:spChg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2932755780" sldId="2147483663"/>
              <ac:spMk id="3" creationId="{00000000-0000-0000-0000-000000000000}"/>
            </ac:spMkLst>
          </pc:spChg>
        </pc:sldLayoutChg>
        <pc:sldLayoutChg chg="modSp">
          <pc:chgData name="Julia Heizmann" userId="8c6dc8e1-e9fd-4ea9-9ae1-e6ef777ebe06" providerId="ADAL" clId="{386B45EA-7761-492A-87CA-905EA75516FA}" dt="2022-06-22T11:45:33.695" v="515"/>
          <pc:sldLayoutMkLst>
            <pc:docMk/>
            <pc:sldMasterMk cId="2805198650" sldId="2147483660"/>
            <pc:sldLayoutMk cId="2776364500" sldId="2147483664"/>
          </pc:sldLayoutMkLst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2776364500" sldId="2147483664"/>
              <ac:spMk id="3" creationId="{00000000-0000-0000-0000-000000000000}"/>
            </ac:spMkLst>
          </pc:spChg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2776364500" sldId="2147483664"/>
              <ac:spMk id="4" creationId="{00000000-0000-0000-0000-000000000000}"/>
            </ac:spMkLst>
          </pc:spChg>
        </pc:sldLayoutChg>
        <pc:sldLayoutChg chg="modSp">
          <pc:chgData name="Julia Heizmann" userId="8c6dc8e1-e9fd-4ea9-9ae1-e6ef777ebe06" providerId="ADAL" clId="{386B45EA-7761-492A-87CA-905EA75516FA}" dt="2022-06-22T11:45:33.695" v="515"/>
          <pc:sldLayoutMkLst>
            <pc:docMk/>
            <pc:sldMasterMk cId="2805198650" sldId="2147483660"/>
            <pc:sldLayoutMk cId="975988782" sldId="2147483665"/>
          </pc:sldLayoutMkLst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975988782" sldId="2147483665"/>
              <ac:spMk id="2" creationId="{00000000-0000-0000-0000-000000000000}"/>
            </ac:spMkLst>
          </pc:spChg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975988782" sldId="2147483665"/>
              <ac:spMk id="3" creationId="{00000000-0000-0000-0000-000000000000}"/>
            </ac:spMkLst>
          </pc:spChg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975988782" sldId="2147483665"/>
              <ac:spMk id="4" creationId="{00000000-0000-0000-0000-000000000000}"/>
            </ac:spMkLst>
          </pc:spChg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975988782" sldId="2147483665"/>
              <ac:spMk id="5" creationId="{00000000-0000-0000-0000-000000000000}"/>
            </ac:spMkLst>
          </pc:spChg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975988782" sldId="2147483665"/>
              <ac:spMk id="6" creationId="{00000000-0000-0000-0000-000000000000}"/>
            </ac:spMkLst>
          </pc:spChg>
        </pc:sldLayoutChg>
        <pc:sldLayoutChg chg="modSp">
          <pc:chgData name="Julia Heizmann" userId="8c6dc8e1-e9fd-4ea9-9ae1-e6ef777ebe06" providerId="ADAL" clId="{386B45EA-7761-492A-87CA-905EA75516FA}" dt="2022-06-22T11:45:33.695" v="515"/>
          <pc:sldLayoutMkLst>
            <pc:docMk/>
            <pc:sldMasterMk cId="2805198650" sldId="2147483660"/>
            <pc:sldLayoutMk cId="1545891704" sldId="2147483668"/>
          </pc:sldLayoutMkLst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1545891704" sldId="2147483668"/>
              <ac:spMk id="2" creationId="{00000000-0000-0000-0000-000000000000}"/>
            </ac:spMkLst>
          </pc:spChg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1545891704" sldId="2147483668"/>
              <ac:spMk id="3" creationId="{00000000-0000-0000-0000-000000000000}"/>
            </ac:spMkLst>
          </pc:spChg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1545891704" sldId="2147483668"/>
              <ac:spMk id="4" creationId="{00000000-0000-0000-0000-000000000000}"/>
            </ac:spMkLst>
          </pc:spChg>
        </pc:sldLayoutChg>
        <pc:sldLayoutChg chg="modSp">
          <pc:chgData name="Julia Heizmann" userId="8c6dc8e1-e9fd-4ea9-9ae1-e6ef777ebe06" providerId="ADAL" clId="{386B45EA-7761-492A-87CA-905EA75516FA}" dt="2022-06-22T11:45:33.695" v="515"/>
          <pc:sldLayoutMkLst>
            <pc:docMk/>
            <pc:sldMasterMk cId="2805198650" sldId="2147483660"/>
            <pc:sldLayoutMk cId="2262948895" sldId="2147483669"/>
          </pc:sldLayoutMkLst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2262948895" sldId="2147483669"/>
              <ac:spMk id="2" creationId="{00000000-0000-0000-0000-000000000000}"/>
            </ac:spMkLst>
          </pc:spChg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2262948895" sldId="2147483669"/>
              <ac:spMk id="3" creationId="{00000000-0000-0000-0000-000000000000}"/>
            </ac:spMkLst>
          </pc:spChg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2262948895" sldId="2147483669"/>
              <ac:spMk id="4" creationId="{00000000-0000-0000-0000-000000000000}"/>
            </ac:spMkLst>
          </pc:spChg>
        </pc:sldLayoutChg>
        <pc:sldLayoutChg chg="modSp">
          <pc:chgData name="Julia Heizmann" userId="8c6dc8e1-e9fd-4ea9-9ae1-e6ef777ebe06" providerId="ADAL" clId="{386B45EA-7761-492A-87CA-905EA75516FA}" dt="2022-06-22T11:45:33.695" v="515"/>
          <pc:sldLayoutMkLst>
            <pc:docMk/>
            <pc:sldMasterMk cId="2805198650" sldId="2147483660"/>
            <pc:sldLayoutMk cId="2465373850" sldId="2147483671"/>
          </pc:sldLayoutMkLst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2465373850" sldId="2147483671"/>
              <ac:spMk id="2" creationId="{00000000-0000-0000-0000-000000000000}"/>
            </ac:spMkLst>
          </pc:spChg>
          <pc:spChg chg="mod">
            <ac:chgData name="Julia Heizmann" userId="8c6dc8e1-e9fd-4ea9-9ae1-e6ef777ebe06" providerId="ADAL" clId="{386B45EA-7761-492A-87CA-905EA75516FA}" dt="2022-06-22T11:45:33.695" v="515"/>
            <ac:spMkLst>
              <pc:docMk/>
              <pc:sldMasterMk cId="2805198650" sldId="2147483660"/>
              <pc:sldLayoutMk cId="246537385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6CA9-8940-4640-968F-D1F0A628056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06B8-C1BC-4F24-9419-08EE4B273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59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81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4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Projektskizze: Was man braucht, was es können muss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3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Prioritätssetzung: auf große Themen beschränkt -&gt; später zusätzliche Aufteilung in die Prioritäten (das Spiel läuft) und Feinheiten des Programmes (Desktop Aufruf, Hintergründe,…)</a:t>
            </a:r>
          </a:p>
          <a:p>
            <a:r>
              <a:rPr lang="de-DE" dirty="0"/>
              <a:t>Programmversuche: nach Informationsbeschaffung in Planung wurden erste Versuche gewagt, durchgängige Informationsbeschaffung</a:t>
            </a:r>
          </a:p>
          <a:p>
            <a:r>
              <a:rPr lang="de-DE" dirty="0"/>
              <a:t>Entwicklung des Spieles: Am Anfang kleines Hauptprogramm, daran wurde der Rest erstellt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456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Teamleiter Mirco: breit gefächertes Wissen, Führungsqualitäten (mal in Arsch treten)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Austausch: jeder hat mit jedem Zusammengearbeitet -&gt; gute Kommunikation innerhalb der Gruppe, verschiedener Austausch von verschiedenen Inputs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95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Feinschliff: Variablen anpassen, Hintergrundbild, Schrift, Abstimmung der einzelnen Elemente aufeinander, Benutzerfreundlich?  </a:t>
            </a:r>
          </a:p>
          <a:p>
            <a:r>
              <a:rPr lang="de-DE" dirty="0"/>
              <a:t>Dokumentation: Dokumentation, Benutzerhandbuch von Quellcode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02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Arbeitsverteilung: schwierig, viele zusammen gearbeitet, zusammen Themen erarbeitet und ausgearbeitet</a:t>
            </a:r>
          </a:p>
          <a:p>
            <a:r>
              <a:rPr lang="de-DE" dirty="0"/>
              <a:t>Prioritätssetzung: hat sich im Laufe des Programmierens verändert</a:t>
            </a:r>
          </a:p>
          <a:p>
            <a:r>
              <a:rPr lang="de-DE" dirty="0"/>
              <a:t>Variable: vor Beginn hätte man es festlegen sollen, z.B. als Tabelle</a:t>
            </a:r>
          </a:p>
          <a:p>
            <a:r>
              <a:rPr lang="de-DE" dirty="0"/>
              <a:t>Zusammenführung: Schwierig die verschiedenen Bausteine zusammen zu fügen, da manchmal verschiedene Variablen verwendet wurde oder das man nicht auf Anhieb die Programmierweise des anderen verstanden hat, deswegen musste man immer zusammen/ eng miteinander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47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131C7-1DE4-4A30-9256-93003760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47B439-C7C2-4CED-B247-91D2C08A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7199-A406-4F06-B02F-7436BF1F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0E44AC-8CB1-427E-8A23-0D282505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786B5-6DA7-45BE-8D42-5195899F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3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8CE90-F02E-4B63-8446-FC5DA141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350708-663E-4867-B463-6699FB08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AE8F5-F8E5-4FF7-98DF-1FABF26C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86052-3B78-4423-AF5B-E59D1324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D9E2C-6BDD-4F32-81A2-63E99690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02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69DD7E-7A66-4CD2-8B31-E39E59485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058E7E-D727-440E-922F-1F03314DA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8C617-9F8F-4351-84EB-49ADADEF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A2F372-6B60-47A5-9CB8-71CBA691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6740D-C27B-4547-B8E8-08FF3C62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5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54E2E-E9D9-4279-A84E-B13E47D5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47D7F-58B0-4B03-ABF4-2069668B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DF935-EFAA-44EC-922B-447E292F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CDE24-5FE3-46AE-A985-6FC96915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89F15-3222-406F-AD87-0D090A95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38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FD48-8972-4F9D-A773-6228400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BE10D-DDB2-47D3-AE13-E97A0C4C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0DAB-8BDA-4521-A5BD-FD865D02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AB2F35-3E6F-4EB7-9A6D-CC199C83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AFE4B-0593-4E34-980A-13DA7DD1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2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88F43-FAB1-44FD-A025-4C381CA8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65F4F-474D-4D82-BB45-400DAFB3D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4DE441-090D-41EE-9C96-A4B945E0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291F8-3E25-4935-8654-9459FD38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7C626E-3DA3-4707-B7F3-F633E915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F41E09-9485-42E7-AC91-F17A3ED7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5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0DEDE-C466-430F-A37D-C4E3B57C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CB2CD0-33F0-4197-8E49-09C347DD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4519C9-8811-4FB9-ACE5-B8A3DD4A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7ADC27-C65E-4730-9348-E3FE2DAD0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D9D380-C2CD-48B4-8A43-7608DB929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6D48B9-3B26-4FBB-AB8F-BC7173A4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C8A4E0-8119-4AAB-A55E-2F0E9A73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EC90BB-2E17-4478-AA98-3154743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94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0304F-63F1-4CF7-9D48-07C7C119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DA896C-6354-4F21-BE8D-59FCE16D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CFEB34-C9AD-46E7-B01E-E98F7A23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AB674E-8487-4355-9213-AAD2319E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76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1960D8-1B50-4F72-B638-41A7264B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8C6288-8608-4E9B-B9D2-18BF5C8F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12999-B1A0-4BF5-A51D-6AA6DAED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33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028A9-8E28-4D55-9ACA-F65F983A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A6BE7-14DD-40F3-B755-C6AC93E4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4935CE-94E0-45C9-9B20-224210683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B1A598-0C3B-4398-ADB5-26969A28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5B11C8-A3CB-4991-A8BA-02FCE600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6F8487-51DE-4F36-A6A4-629A24EE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67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72F0D-1926-40DD-8824-96E89221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C07C8E-972A-4E36-BF3E-974809610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7A3D15-FE0A-4A94-AAE9-08295FEA4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3D49F0-FEB6-47A1-AE44-3BF17C18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B7D1D-4F8C-4084-AB76-A3150B5C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80828F-207D-4A2C-9674-0BCBBAFC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71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E7DCA2-3B88-4580-BCCF-1464BC12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0E94D-99C7-42C7-BCAC-BDF1C906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B6CFF-414A-43FB-915B-5D9135060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7C89-129D-431D-B1D9-07CC44C0D05D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48C22-8D1F-4D0C-B16A-D607897BD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4CFB0-428D-4811-A613-4F8B2FB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63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0F81A94-EEAC-458C-AEEC-88E6CA480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39" name="Rectangle 16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20700B-AC3E-41A4-8B2F-5005E67AB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4" y="2242542"/>
            <a:ext cx="7459980" cy="1425924"/>
          </a:xfrm>
        </p:spPr>
        <p:txBody>
          <a:bodyPr>
            <a:normAutofit/>
          </a:bodyPr>
          <a:lstStyle/>
          <a:p>
            <a:r>
              <a:rPr lang="de-DE" sz="5400"/>
              <a:t>Escape The Maze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C5E1C8-CD6F-4C4B-A130-82DCB8DAB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4" y="3884037"/>
            <a:ext cx="7459980" cy="468888"/>
          </a:xfrm>
        </p:spPr>
        <p:txBody>
          <a:bodyPr>
            <a:normAutofit/>
          </a:bodyPr>
          <a:lstStyle/>
          <a:p>
            <a:r>
              <a:rPr lang="de-DE" sz="1500" dirty="0"/>
              <a:t>Team 24: Julia Heizmann, Sabrina Pioch, Mirco Rombach, Fabian Mündel, Felix Mertsch</a:t>
            </a:r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6" y="3792064"/>
            <a:ext cx="2586791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4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43" name="Content Placeholder 21">
            <a:extLst>
              <a:ext uri="{FF2B5EF4-FFF2-40B4-BE49-F238E27FC236}">
                <a16:creationId xmlns:a16="http://schemas.microsoft.com/office/drawing/2014/main" id="{67EB519C-05E7-2E9C-EE57-2F02903F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 err="1"/>
              <a:t>Findungsphase</a:t>
            </a:r>
            <a:endParaRPr lang="en-US" dirty="0"/>
          </a:p>
          <a:p>
            <a:r>
              <a:rPr lang="en-US" dirty="0" err="1"/>
              <a:t>Planung</a:t>
            </a:r>
            <a:endParaRPr lang="en-US" dirty="0"/>
          </a:p>
          <a:p>
            <a:r>
              <a:rPr lang="en-US" dirty="0" err="1"/>
              <a:t>Realisierung</a:t>
            </a:r>
            <a:endParaRPr lang="en-US" dirty="0"/>
          </a:p>
          <a:p>
            <a:r>
              <a:rPr lang="en-US" dirty="0" err="1"/>
              <a:t>Koordination</a:t>
            </a:r>
            <a:endParaRPr lang="en-US" dirty="0"/>
          </a:p>
          <a:p>
            <a:r>
              <a:rPr lang="en-US" dirty="0" err="1"/>
              <a:t>Abschluss</a:t>
            </a:r>
            <a:endParaRPr lang="en-US" dirty="0"/>
          </a:p>
          <a:p>
            <a:r>
              <a:rPr lang="en-US" dirty="0" err="1"/>
              <a:t>Fazit</a:t>
            </a:r>
            <a:endParaRPr lang="en-US" dirty="0"/>
          </a:p>
          <a:p>
            <a:r>
              <a:rPr lang="en-US" dirty="0" err="1"/>
              <a:t>Spielvorstellung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8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Findungsphase</a:t>
            </a:r>
          </a:p>
        </p:txBody>
      </p:sp>
      <p:sp>
        <p:nvSpPr>
          <p:cNvPr id="43" name="Content Placeholder 21">
            <a:extLst>
              <a:ext uri="{FF2B5EF4-FFF2-40B4-BE49-F238E27FC236}">
                <a16:creationId xmlns:a16="http://schemas.microsoft.com/office/drawing/2014/main" id="{67EB519C-05E7-2E9C-EE57-2F02903F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/>
              <a:t>Brainstorming mit </a:t>
            </a:r>
            <a:r>
              <a:rPr lang="de-DE" dirty="0"/>
              <a:t>Abstimmung</a:t>
            </a:r>
          </a:p>
          <a:p>
            <a:r>
              <a:rPr lang="de-DE" dirty="0"/>
              <a:t>Erste Ideen zur Umsetzung</a:t>
            </a:r>
          </a:p>
          <a:p>
            <a:r>
              <a:rPr lang="de-DE" dirty="0"/>
              <a:t>Verteilung der Informationsbeschaffung</a:t>
            </a:r>
          </a:p>
          <a:p>
            <a:r>
              <a:rPr lang="de-DE" dirty="0"/>
              <a:t>Absprache mit dem Dozenten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0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0" y="0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Planung</a:t>
            </a:r>
          </a:p>
        </p:txBody>
      </p:sp>
      <p:sp>
        <p:nvSpPr>
          <p:cNvPr id="43" name="Content Placeholder 21">
            <a:extLst>
              <a:ext uri="{FF2B5EF4-FFF2-40B4-BE49-F238E27FC236}">
                <a16:creationId xmlns:a16="http://schemas.microsoft.com/office/drawing/2014/main" id="{67EB519C-05E7-2E9C-EE57-2F02903F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 err="1"/>
              <a:t>Projektskizze</a:t>
            </a:r>
            <a:r>
              <a:rPr lang="en-US" dirty="0"/>
              <a:t> </a:t>
            </a:r>
            <a:r>
              <a:rPr lang="en-US" dirty="0" err="1"/>
              <a:t>ausfüllen</a:t>
            </a:r>
            <a:endParaRPr lang="en-US" dirty="0"/>
          </a:p>
          <a:p>
            <a:r>
              <a:rPr lang="en-US" dirty="0" err="1"/>
              <a:t>Arbeitsverteilung</a:t>
            </a:r>
            <a:endParaRPr lang="en-US" dirty="0"/>
          </a:p>
          <a:p>
            <a:r>
              <a:rPr lang="en-US" dirty="0" err="1"/>
              <a:t>Informationsbeschaffung</a:t>
            </a:r>
            <a:endParaRPr lang="en-US" dirty="0"/>
          </a:p>
          <a:p>
            <a:r>
              <a:rPr lang="en-US" dirty="0" err="1"/>
              <a:t>Absprachen</a:t>
            </a:r>
            <a:r>
              <a:rPr lang="en-US" dirty="0"/>
              <a:t> mit Team in </a:t>
            </a:r>
            <a:r>
              <a:rPr lang="en-US" dirty="0" err="1"/>
              <a:t>regelmäßigen</a:t>
            </a:r>
            <a:r>
              <a:rPr lang="en-US" dirty="0"/>
              <a:t> </a:t>
            </a:r>
            <a:r>
              <a:rPr lang="en-US" dirty="0" err="1"/>
              <a:t>Abständen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6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Realisierung</a:t>
            </a:r>
          </a:p>
        </p:txBody>
      </p:sp>
      <p:sp>
        <p:nvSpPr>
          <p:cNvPr id="43" name="Content Placeholder 21">
            <a:extLst>
              <a:ext uri="{FF2B5EF4-FFF2-40B4-BE49-F238E27FC236}">
                <a16:creationId xmlns:a16="http://schemas.microsoft.com/office/drawing/2014/main" id="{67EB519C-05E7-2E9C-EE57-2F02903F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 err="1"/>
              <a:t>Prioritätssetzung</a:t>
            </a:r>
            <a:endParaRPr lang="en-US" dirty="0"/>
          </a:p>
          <a:p>
            <a:pPr lvl="1"/>
            <a:r>
              <a:rPr lang="en-US" dirty="0"/>
              <a:t>Main </a:t>
            </a:r>
            <a:r>
              <a:rPr lang="en-US" dirty="0" err="1"/>
              <a:t>Programm</a:t>
            </a:r>
            <a:endParaRPr lang="en-US" dirty="0"/>
          </a:p>
          <a:p>
            <a:pPr lvl="1"/>
            <a:r>
              <a:rPr lang="en-US" dirty="0"/>
              <a:t>Features</a:t>
            </a:r>
          </a:p>
          <a:p>
            <a:r>
              <a:rPr lang="en-US" dirty="0" err="1"/>
              <a:t>Programmversuche</a:t>
            </a:r>
            <a:endParaRPr lang="en-US" dirty="0"/>
          </a:p>
          <a:p>
            <a:r>
              <a:rPr lang="en-US" dirty="0" err="1"/>
              <a:t>Entwicklung</a:t>
            </a:r>
            <a:r>
              <a:rPr lang="en-US" dirty="0"/>
              <a:t> des </a:t>
            </a:r>
            <a:r>
              <a:rPr lang="en-US" dirty="0" err="1"/>
              <a:t>Spieles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6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Koordination</a:t>
            </a:r>
          </a:p>
        </p:txBody>
      </p:sp>
      <p:sp>
        <p:nvSpPr>
          <p:cNvPr id="43" name="Content Placeholder 21">
            <a:extLst>
              <a:ext uri="{FF2B5EF4-FFF2-40B4-BE49-F238E27FC236}">
                <a16:creationId xmlns:a16="http://schemas.microsoft.com/office/drawing/2014/main" id="{67EB519C-05E7-2E9C-EE57-2F02903F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 err="1"/>
              <a:t>Teamleiter</a:t>
            </a:r>
            <a:r>
              <a:rPr lang="en-US" dirty="0"/>
              <a:t> </a:t>
            </a:r>
            <a:r>
              <a:rPr lang="en-US" dirty="0" err="1"/>
              <a:t>Mirco</a:t>
            </a:r>
            <a:endParaRPr lang="en-US" dirty="0"/>
          </a:p>
          <a:p>
            <a:r>
              <a:rPr lang="en-US" dirty="0" err="1"/>
              <a:t>Austausch</a:t>
            </a:r>
            <a:r>
              <a:rPr lang="en-US" dirty="0"/>
              <a:t> in </a:t>
            </a:r>
            <a:r>
              <a:rPr lang="en-US" dirty="0" err="1"/>
              <a:t>verschiedenen</a:t>
            </a:r>
            <a:r>
              <a:rPr lang="en-US" dirty="0"/>
              <a:t> 2er Gruppen</a:t>
            </a:r>
          </a:p>
          <a:p>
            <a:r>
              <a:rPr lang="en-US" dirty="0" err="1"/>
              <a:t>Hochladen</a:t>
            </a:r>
            <a:r>
              <a:rPr lang="en-US" dirty="0"/>
              <a:t> der </a:t>
            </a:r>
            <a:r>
              <a:rPr lang="en-US" dirty="0" err="1"/>
              <a:t>Programmbausteine</a:t>
            </a:r>
            <a:r>
              <a:rPr lang="en-US" dirty="0"/>
              <a:t> in GitHub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9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Abschluss</a:t>
            </a:r>
          </a:p>
        </p:txBody>
      </p:sp>
      <p:sp>
        <p:nvSpPr>
          <p:cNvPr id="43" name="Content Placeholder 21">
            <a:extLst>
              <a:ext uri="{FF2B5EF4-FFF2-40B4-BE49-F238E27FC236}">
                <a16:creationId xmlns:a16="http://schemas.microsoft.com/office/drawing/2014/main" id="{67EB519C-05E7-2E9C-EE57-2F02903F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 err="1"/>
              <a:t>Zusammenführen</a:t>
            </a:r>
            <a:r>
              <a:rPr lang="en-US" dirty="0"/>
              <a:t> der </a:t>
            </a:r>
            <a:r>
              <a:rPr lang="en-US" dirty="0" err="1"/>
              <a:t>einzelnen</a:t>
            </a:r>
            <a:r>
              <a:rPr lang="en-US" dirty="0"/>
              <a:t> </a:t>
            </a:r>
            <a:r>
              <a:rPr lang="en-US" dirty="0" err="1"/>
              <a:t>Programmteile</a:t>
            </a:r>
            <a:endParaRPr lang="en-US" dirty="0"/>
          </a:p>
          <a:p>
            <a:r>
              <a:rPr lang="en-US" dirty="0" err="1"/>
              <a:t>Feinschliff</a:t>
            </a:r>
            <a:endParaRPr lang="en-US" dirty="0"/>
          </a:p>
          <a:p>
            <a:r>
              <a:rPr lang="en-US" dirty="0" err="1"/>
              <a:t>Dokumentation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5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Fazit: Probleme</a:t>
            </a:r>
          </a:p>
        </p:txBody>
      </p:sp>
      <p:sp>
        <p:nvSpPr>
          <p:cNvPr id="43" name="Content Placeholder 21">
            <a:extLst>
              <a:ext uri="{FF2B5EF4-FFF2-40B4-BE49-F238E27FC236}">
                <a16:creationId xmlns:a16="http://schemas.microsoft.com/office/drawing/2014/main" id="{67EB519C-05E7-2E9C-EE57-2F02903F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 err="1"/>
              <a:t>Arbeitsverteilung</a:t>
            </a:r>
            <a:endParaRPr lang="en-US" dirty="0"/>
          </a:p>
          <a:p>
            <a:r>
              <a:rPr lang="en-US" dirty="0" err="1"/>
              <a:t>Prioritätssetzung</a:t>
            </a:r>
            <a:endParaRPr lang="en-US" dirty="0"/>
          </a:p>
          <a:p>
            <a:r>
              <a:rPr lang="en-US" dirty="0" err="1"/>
              <a:t>Variablen</a:t>
            </a:r>
            <a:endParaRPr lang="en-US" dirty="0"/>
          </a:p>
          <a:p>
            <a:r>
              <a:rPr lang="en-US" dirty="0" err="1"/>
              <a:t>Zusammeführung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0F81A94-EEAC-458C-AEEC-88E6CA480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39" name="Rectangle 16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20700B-AC3E-41A4-8B2F-5005E67AB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4" y="2242542"/>
            <a:ext cx="7459980" cy="1425924"/>
          </a:xfrm>
        </p:spPr>
        <p:txBody>
          <a:bodyPr>
            <a:normAutofit/>
          </a:bodyPr>
          <a:lstStyle/>
          <a:p>
            <a:r>
              <a:rPr lang="de-DE" sz="5400" dirty="0"/>
              <a:t>Escape The Maze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C5E1C8-CD6F-4C4B-A130-82DCB8DAB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4" y="3884036"/>
            <a:ext cx="7459980" cy="1240413"/>
          </a:xfrm>
        </p:spPr>
        <p:txBody>
          <a:bodyPr>
            <a:normAutofit/>
          </a:bodyPr>
          <a:lstStyle/>
          <a:p>
            <a:r>
              <a:rPr lang="de-DE" sz="4200" dirty="0">
                <a:latin typeface="+mj-lt"/>
              </a:rPr>
              <a:t>Das Spiel</a:t>
            </a:r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6" y="3792064"/>
            <a:ext cx="2586791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8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300</Words>
  <Application>Microsoft Office PowerPoint</Application>
  <PresentationFormat>Breitbild</PresentationFormat>
  <Paragraphs>84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Escape The Maze</vt:lpstr>
      <vt:lpstr>Agenda</vt:lpstr>
      <vt:lpstr>Findungsphase</vt:lpstr>
      <vt:lpstr>Planung</vt:lpstr>
      <vt:lpstr>Realisierung</vt:lpstr>
      <vt:lpstr>Koordination</vt:lpstr>
      <vt:lpstr>Abschluss</vt:lpstr>
      <vt:lpstr>Fazit: Probleme</vt:lpstr>
      <vt:lpstr>Escape The Maze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Heizmann</dc:creator>
  <cp:lastModifiedBy>Julia Heizmann</cp:lastModifiedBy>
  <cp:revision>1</cp:revision>
  <dcterms:created xsi:type="dcterms:W3CDTF">2022-06-22T11:32:00Z</dcterms:created>
  <dcterms:modified xsi:type="dcterms:W3CDTF">2022-06-22T12:25:32Z</dcterms:modified>
</cp:coreProperties>
</file>