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2723366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2723366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2723366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32723366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2723366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2723366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32723366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32723366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32723366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32723366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32723366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32723366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32723366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32723366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24700" y="1232750"/>
            <a:ext cx="4117200" cy="15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Bom dia a todos!!</a:t>
            </a:r>
            <a:endParaRPr sz="3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438" y="779950"/>
            <a:ext cx="3243874" cy="32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Lista de funcionalidades do sistema</a:t>
            </a:r>
            <a:endParaRPr sz="21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9350"/>
            <a:ext cx="8520600" cy="30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23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334"/>
              <a:t>Credenciamento</a:t>
            </a:r>
            <a:r>
              <a:rPr lang="pt-BR" sz="2334"/>
              <a:t> dos recebedores;</a:t>
            </a:r>
            <a:endParaRPr sz="233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4"/>
          </a:p>
          <a:p>
            <a:pPr indent="-3323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334"/>
              <a:t>Website para cadastro;</a:t>
            </a:r>
            <a:endParaRPr sz="2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4"/>
          </a:p>
          <a:p>
            <a:pPr indent="-3323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334"/>
              <a:t>Manutenção dos Padrinhos;</a:t>
            </a:r>
            <a:endParaRPr sz="233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4"/>
          </a:p>
          <a:p>
            <a:pPr indent="-3323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334"/>
              <a:t>Template de email automático.</a:t>
            </a:r>
            <a:endParaRPr sz="2334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Credenciamento de recebedores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uma melhor organização, nossa equipe teve a </a:t>
            </a:r>
            <a:r>
              <a:rPr lang="pt-BR"/>
              <a:t>idéia</a:t>
            </a:r>
            <a:r>
              <a:rPr lang="pt-BR"/>
              <a:t> de junto ao cadastro dos recebedores um número aleatório deverá ser gerado para um melhor gerenciamento dos cadastrados.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O número seria gerado da seguinte forma: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 	xxx-xxx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	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Credenciamento de recebedores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83400" y="114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o número gerado, a manipulação do banco de dados seria feita de forma muito mais </a:t>
            </a:r>
            <a:r>
              <a:rPr lang="pt-BR"/>
              <a:t>prática. Juntamente, uma funcionalidade sería adicionada, para caso o não recebimento do presente, ele seja repassado para um recebedor não apadrinhado.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846600" y="3148450"/>
            <a:ext cx="1775700" cy="94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94300" y="3134200"/>
            <a:ext cx="1004700" cy="97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824300" y="3134200"/>
            <a:ext cx="1004700" cy="97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7" name="Google Shape;77;p16"/>
          <p:cNvSpPr/>
          <p:nvPr/>
        </p:nvSpPr>
        <p:spPr>
          <a:xfrm>
            <a:off x="5031000" y="3148450"/>
            <a:ext cx="1775700" cy="94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008700" y="3134200"/>
            <a:ext cx="1004700" cy="97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22650" y="3422350"/>
            <a:ext cx="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Padrinho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083900" y="3422350"/>
            <a:ext cx="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Presente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824300" y="3194525"/>
            <a:ext cx="106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Recebedor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não busca o presente</a:t>
            </a:r>
            <a:endParaRPr sz="1300"/>
          </a:p>
        </p:txBody>
      </p:sp>
      <p:sp>
        <p:nvSpPr>
          <p:cNvPr id="82" name="Google Shape;82;p16"/>
          <p:cNvSpPr txBox="1"/>
          <p:nvPr/>
        </p:nvSpPr>
        <p:spPr>
          <a:xfrm>
            <a:off x="5176250" y="3422350"/>
            <a:ext cx="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Presente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008700" y="3279275"/>
            <a:ext cx="10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Novo Recebedor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 para cadastro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909925" y="1152475"/>
            <a:ext cx="73242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913" y="1152474"/>
            <a:ext cx="7324176" cy="36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Manutenção dos padrinhos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Através de cartas de correio eletrônico, o objetivo é que os padrinhos de anos anteriores se sintam motivados a participar novamente da campanha.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595" y="2765400"/>
            <a:ext cx="2456476" cy="17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075" y="330375"/>
            <a:ext cx="3169849" cy="448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4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/>
              <a:t>Obrigado pela atenção!! </a:t>
            </a:r>
            <a:endParaRPr sz="342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25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Lucas Emanuel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Guilherme Yago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Lucas Carvalho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Filype Ottoni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Eduardo Coelho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Victor Soares</a:t>
            </a:r>
            <a:endParaRPr sz="1300"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280150" y="19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/>
              <a:t>Participantes:</a:t>
            </a:r>
            <a:endParaRPr sz="162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439" y="915800"/>
            <a:ext cx="3365861" cy="346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