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D006-0C87-425D-AAA2-B0F747BC3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7F292-7E75-4276-8531-B5B76A3FC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1703-C606-4CC8-8E5D-76BB599C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76BAF-F769-4988-8FF7-1F84A2C3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FA51-136E-4C95-BF14-C282FF9B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C88-4879-4BCA-A80F-B79EE196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5804E-3A45-4A00-B329-3EFBDF2D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B843-E569-4313-AE21-72B9B270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E1A3-9795-4819-8F70-9B69C738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4642B-480D-42D4-BC40-22906B28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7661D-F615-4988-B2D4-927745CE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49DA-8A73-4EEC-AA9D-78F4201B5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343D-C01D-40C5-AED2-C2213818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A321-9E37-4F08-A5D7-A882C05E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217F-795F-4BA9-AD85-9D44B36A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BEC5-A4D8-4423-9432-12C1E7CA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F5AD-9125-48BA-83C0-1A11723E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3720-81C3-4978-8F15-42825C80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0B46-7DAA-4710-BF8D-0C4AADF8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EC31-920C-4B35-A5E8-00D28C28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6E85-7EC8-4F78-89A0-91A0F530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74C8C-0577-4439-90F1-4C681D4A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05C1-1BCA-4D69-9750-96E4BDFE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00E4-91CA-42F4-B6F0-632CDC2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98C7-09CF-4227-BE93-EFCB4B37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03CD-5858-40DD-A321-17569276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F02B-D7A0-44E9-8C8A-F2EB6FAE8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82B6E-9CBC-415C-A213-3F7A532F9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B3CFB-EC77-484B-9892-65AA3184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5F279-5435-41E7-A7F4-650A4805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6539A-A8B8-49C8-8A14-E12BBF3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78E2-9262-42FD-99A9-90E64D86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1E5D-81AB-4573-AE43-68CC4DA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BB050-7EBB-488C-8468-2187199EF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0A0D0-58BB-4288-BFD3-AA13B9959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97BE6-D702-4FB7-8A30-557225714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9A2E5-117D-45CA-85B0-99BC28CD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C6423-ED41-4515-B782-CAD6E676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ACE04-9403-4FE3-A407-22E8138D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1EE2-B8A6-4401-BC3E-581F4D3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F4DD9-C39D-402C-AC6A-BF3FFA31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C06FE-BDF4-4642-92D1-1D6883C8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16997-6D39-41EA-B46C-A8BEDDC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B3A63-ACB1-4CB9-A070-C23FDA34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CD770-D960-4E39-91A9-FA665572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26AB-455F-4D0D-A786-06C35168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4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5B56-8C83-442C-90B9-8C35FCB4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C503-9525-42E0-AFDB-C350B097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3FE51-6D01-4743-B87A-6C9AC770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1B1B-C132-4D5E-85EE-745A3474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0F100-DFAF-4983-9A4F-65D6275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13FFB-5B9A-4C58-8A90-7E04625F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A78A-5D5D-4544-BDC1-61781E69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3DF33-EA44-4BEA-8965-5EB7B9E88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D15C-D940-40FE-BBBE-570C42A7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E495C-BCFC-457C-AEA6-8118F6CA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77BB5-8C0A-4D80-90CE-17824208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97AF6-26D9-4AE7-9C2E-E1501EA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7FEF3-86A0-42C3-A887-73782A10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F4126-6CE7-4B08-A541-CB0144DD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3E7A-A8B5-4052-B13D-9703BA17B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5AD2-951D-47CB-A3E8-CA641971A6F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F50A-533A-4FA2-98BA-D6C1CBC30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11B0-C31D-4394-B163-2A5FE39CF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548D-7404-428D-8073-5DDCB206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4285D-61BF-488B-BA9F-813340C55088}"/>
              </a:ext>
            </a:extLst>
          </p:cNvPr>
          <p:cNvSpPr txBox="1"/>
          <p:nvPr/>
        </p:nvSpPr>
        <p:spPr>
          <a:xfrm>
            <a:off x="1049572" y="1049572"/>
            <a:ext cx="367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charts to accompany </a:t>
            </a:r>
            <a:r>
              <a:rPr lang="en-US" dirty="0" err="1"/>
              <a:t>manual.rst</a:t>
            </a:r>
            <a:endParaRPr lang="en-US" dirty="0"/>
          </a:p>
          <a:p>
            <a:r>
              <a:rPr lang="en-US" dirty="0"/>
              <a:t>Bob McMichael 04/01/2020</a:t>
            </a:r>
          </a:p>
        </p:txBody>
      </p:sp>
    </p:spTree>
    <p:extLst>
      <p:ext uri="{BB962C8B-B14F-4D97-AF65-F5344CB8AC3E}">
        <p14:creationId xmlns:p14="http://schemas.microsoft.com/office/powerpoint/2010/main" val="33419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1C7A4B4-1D48-4651-8B6D-75D0A5EB6ED1}"/>
              </a:ext>
            </a:extLst>
          </p:cNvPr>
          <p:cNvGrpSpPr/>
          <p:nvPr/>
        </p:nvGrpSpPr>
        <p:grpSpPr>
          <a:xfrm>
            <a:off x="4302980" y="1827474"/>
            <a:ext cx="5470940" cy="3340874"/>
            <a:chOff x="4302980" y="1827474"/>
            <a:chExt cx="5470940" cy="33408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D9E157-EF54-4910-8408-B29EFBF7ED68}"/>
                </a:ext>
              </a:extLst>
            </p:cNvPr>
            <p:cNvSpPr/>
            <p:nvPr/>
          </p:nvSpPr>
          <p:spPr>
            <a:xfrm>
              <a:off x="4302980" y="1827474"/>
              <a:ext cx="5470940" cy="334087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pdf_update</a:t>
              </a:r>
              <a:r>
                <a:rPr lang="en-US" b="1" dirty="0">
                  <a:solidFill>
                    <a:schemeClr val="tx1"/>
                  </a:solidFill>
                </a:rPr>
                <a:t>((setting, values, std))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D34BC9-1FE7-49FE-850F-8684D955917D}"/>
                </a:ext>
              </a:extLst>
            </p:cNvPr>
            <p:cNvSpPr txBox="1"/>
            <p:nvPr/>
          </p:nvSpPr>
          <p:spPr>
            <a:xfrm>
              <a:off x="4408988" y="2563161"/>
              <a:ext cx="2847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eval_over_all_parameters</a:t>
              </a:r>
              <a:r>
                <a:rPr lang="en-US" dirty="0"/>
                <a:t>()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ACCB25F-7666-4125-9FCE-A67F56F33B64}"/>
                </a:ext>
              </a:extLst>
            </p:cNvPr>
            <p:cNvSpPr/>
            <p:nvPr/>
          </p:nvSpPr>
          <p:spPr>
            <a:xfrm flipH="1">
              <a:off x="5752420" y="2141014"/>
              <a:ext cx="288766" cy="488121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436880"/>
                <a:gd name="connsiteY0" fmla="*/ 0 h 944880"/>
                <a:gd name="connsiteX1" fmla="*/ 436880 w 436880"/>
                <a:gd name="connsiteY1" fmla="*/ 944880 h 944880"/>
                <a:gd name="connsiteX0" fmla="*/ 0 w 284480"/>
                <a:gd name="connsiteY0" fmla="*/ 0 h 802640"/>
                <a:gd name="connsiteX1" fmla="*/ 284480 w 284480"/>
                <a:gd name="connsiteY1" fmla="*/ 802640 h 80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4480" h="802640">
                  <a:moveTo>
                    <a:pt x="0" y="0"/>
                  </a:moveTo>
                  <a:cubicBezTo>
                    <a:pt x="0" y="538480"/>
                    <a:pt x="233680" y="365760"/>
                    <a:pt x="284480" y="80264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EFE489-67C8-4BAC-8B63-8A4CD2E02544}"/>
                </a:ext>
              </a:extLst>
            </p:cNvPr>
            <p:cNvSpPr txBox="1"/>
            <p:nvPr/>
          </p:nvSpPr>
          <p:spPr>
            <a:xfrm>
              <a:off x="6927878" y="3732727"/>
              <a:ext cx="1236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likelihood()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631DF4-5433-480D-9825-AFB1363CC231}"/>
                </a:ext>
              </a:extLst>
            </p:cNvPr>
            <p:cNvSpPr/>
            <p:nvPr/>
          </p:nvSpPr>
          <p:spPr>
            <a:xfrm>
              <a:off x="5896803" y="2887801"/>
              <a:ext cx="1398574" cy="844926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1310640"/>
                <a:gd name="connsiteY0" fmla="*/ 0 h 365760"/>
                <a:gd name="connsiteX1" fmla="*/ 1310640 w 1310640"/>
                <a:gd name="connsiteY1" fmla="*/ 365760 h 365760"/>
                <a:gd name="connsiteX0" fmla="*/ 0 w 1310640"/>
                <a:gd name="connsiteY0" fmla="*/ 0 h 365760"/>
                <a:gd name="connsiteX1" fmla="*/ 1310640 w 1310640"/>
                <a:gd name="connsiteY1" fmla="*/ 365760 h 365760"/>
                <a:gd name="connsiteX0" fmla="*/ 0 w 1310640"/>
                <a:gd name="connsiteY0" fmla="*/ 0 h 365760"/>
                <a:gd name="connsiteX1" fmla="*/ 1310640 w 1310640"/>
                <a:gd name="connsiteY1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0640" h="365760">
                  <a:moveTo>
                    <a:pt x="0" y="0"/>
                  </a:moveTo>
                  <a:cubicBezTo>
                    <a:pt x="14902" y="290653"/>
                    <a:pt x="1297098" y="32141"/>
                    <a:pt x="1310640" y="36576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026FA0-7442-40B5-9DB6-05C21F344523}"/>
                </a:ext>
              </a:extLst>
            </p:cNvPr>
            <p:cNvSpPr/>
            <p:nvPr/>
          </p:nvSpPr>
          <p:spPr>
            <a:xfrm>
              <a:off x="6782464" y="2141014"/>
              <a:ext cx="708162" cy="1598386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881433"/>
                <a:gd name="connsiteY0" fmla="*/ 0 h 2133600"/>
                <a:gd name="connsiteX1" fmla="*/ 619760 w 881433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09600"/>
                <a:gd name="connsiteY0" fmla="*/ 0 h 1991360"/>
                <a:gd name="connsiteX1" fmla="*/ 609600 w 609600"/>
                <a:gd name="connsiteY1" fmla="*/ 1991360 h 199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00" h="1991360">
                  <a:moveTo>
                    <a:pt x="0" y="0"/>
                  </a:moveTo>
                  <a:cubicBezTo>
                    <a:pt x="40640" y="965200"/>
                    <a:pt x="609600" y="782320"/>
                    <a:pt x="609600" y="199136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CF7C46-64FD-47AF-9383-990B389668C7}"/>
                </a:ext>
              </a:extLst>
            </p:cNvPr>
            <p:cNvSpPr txBox="1"/>
            <p:nvPr/>
          </p:nvSpPr>
          <p:spPr>
            <a:xfrm>
              <a:off x="6512436" y="4653080"/>
              <a:ext cx="3028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ParticlePDF.bayesian_update</a:t>
              </a:r>
              <a:r>
                <a:rPr lang="en-US" dirty="0"/>
                <a:t>()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0764C3C-6E04-4EA1-A0A9-AD09AE0241C4}"/>
                </a:ext>
              </a:extLst>
            </p:cNvPr>
            <p:cNvSpPr/>
            <p:nvPr/>
          </p:nvSpPr>
          <p:spPr>
            <a:xfrm>
              <a:off x="7728668" y="4151051"/>
              <a:ext cx="215022" cy="451590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436880"/>
                <a:gd name="connsiteY0" fmla="*/ 0 h 944880"/>
                <a:gd name="connsiteX1" fmla="*/ 436880 w 436880"/>
                <a:gd name="connsiteY1" fmla="*/ 944880 h 944880"/>
                <a:gd name="connsiteX0" fmla="*/ 0 w 335280"/>
                <a:gd name="connsiteY0" fmla="*/ 0 h 335280"/>
                <a:gd name="connsiteX1" fmla="*/ 335280 w 335280"/>
                <a:gd name="connsiteY1" fmla="*/ 335280 h 335280"/>
                <a:gd name="connsiteX0" fmla="*/ 0 w 335280"/>
                <a:gd name="connsiteY0" fmla="*/ 0 h 335280"/>
                <a:gd name="connsiteX1" fmla="*/ 335280 w 335280"/>
                <a:gd name="connsiteY1" fmla="*/ 335280 h 335280"/>
                <a:gd name="connsiteX0" fmla="*/ 0 w 335954"/>
                <a:gd name="connsiteY0" fmla="*/ 0 h 335280"/>
                <a:gd name="connsiteX1" fmla="*/ 335280 w 335954"/>
                <a:gd name="connsiteY1" fmla="*/ 33528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954" h="335280">
                  <a:moveTo>
                    <a:pt x="0" y="0"/>
                  </a:moveTo>
                  <a:cubicBezTo>
                    <a:pt x="8589" y="206578"/>
                    <a:pt x="353192" y="49265"/>
                    <a:pt x="335280" y="33528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87DE9B-52DA-4B77-BE48-931C8D9AD8B1}"/>
                </a:ext>
              </a:extLst>
            </p:cNvPr>
            <p:cNvSpPr/>
            <p:nvPr/>
          </p:nvSpPr>
          <p:spPr>
            <a:xfrm>
              <a:off x="7256819" y="2141013"/>
              <a:ext cx="553654" cy="791480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881433"/>
                <a:gd name="connsiteY0" fmla="*/ 0 h 2133600"/>
                <a:gd name="connsiteX1" fmla="*/ 619760 w 881433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09600"/>
                <a:gd name="connsiteY0" fmla="*/ 0 h 1991360"/>
                <a:gd name="connsiteX1" fmla="*/ 609600 w 609600"/>
                <a:gd name="connsiteY1" fmla="*/ 1991360 h 1991360"/>
                <a:gd name="connsiteX0" fmla="*/ 0 w 355600"/>
                <a:gd name="connsiteY0" fmla="*/ 0 h 1930400"/>
                <a:gd name="connsiteX1" fmla="*/ 355600 w 355600"/>
                <a:gd name="connsiteY1" fmla="*/ 1930400 h 19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5600" h="1930400">
                  <a:moveTo>
                    <a:pt x="0" y="0"/>
                  </a:moveTo>
                  <a:cubicBezTo>
                    <a:pt x="40640" y="965200"/>
                    <a:pt x="355600" y="721360"/>
                    <a:pt x="355600" y="19304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5F3EF5-F127-49CC-8ACA-8AC445C90E92}"/>
                </a:ext>
              </a:extLst>
            </p:cNvPr>
            <p:cNvSpPr txBox="1"/>
            <p:nvPr/>
          </p:nvSpPr>
          <p:spPr>
            <a:xfrm>
              <a:off x="7818043" y="1930115"/>
              <a:ext cx="16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self.parameters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D1899C-AB73-405A-BF5A-223DF396E1D3}"/>
                </a:ext>
              </a:extLst>
            </p:cNvPr>
            <p:cNvSpPr/>
            <p:nvPr/>
          </p:nvSpPr>
          <p:spPr>
            <a:xfrm flipH="1">
              <a:off x="7820158" y="2299447"/>
              <a:ext cx="652293" cy="625558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881433"/>
                <a:gd name="connsiteY0" fmla="*/ 0 h 2133600"/>
                <a:gd name="connsiteX1" fmla="*/ 619760 w 881433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09600"/>
                <a:gd name="connsiteY0" fmla="*/ 0 h 1991360"/>
                <a:gd name="connsiteX1" fmla="*/ 609600 w 609600"/>
                <a:gd name="connsiteY1" fmla="*/ 1991360 h 1991360"/>
                <a:gd name="connsiteX0" fmla="*/ 0 w 355600"/>
                <a:gd name="connsiteY0" fmla="*/ 0 h 1930400"/>
                <a:gd name="connsiteX1" fmla="*/ 355600 w 355600"/>
                <a:gd name="connsiteY1" fmla="*/ 1930400 h 19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5600" h="1930400">
                  <a:moveTo>
                    <a:pt x="0" y="0"/>
                  </a:moveTo>
                  <a:cubicBezTo>
                    <a:pt x="40640" y="965200"/>
                    <a:pt x="355600" y="721360"/>
                    <a:pt x="355600" y="1930400"/>
                  </a:cubicBezTo>
                </a:path>
              </a:pathLst>
            </a:custGeom>
            <a:noFill/>
            <a:ln w="38100"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F1A80F-4BBB-4AC9-9BF0-FB01A1A18364}"/>
                </a:ext>
              </a:extLst>
            </p:cNvPr>
            <p:cNvSpPr/>
            <p:nvPr/>
          </p:nvSpPr>
          <p:spPr>
            <a:xfrm>
              <a:off x="7649595" y="2921051"/>
              <a:ext cx="160878" cy="818349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881433"/>
                <a:gd name="connsiteY0" fmla="*/ 0 h 2133600"/>
                <a:gd name="connsiteX1" fmla="*/ 619760 w 881433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09600"/>
                <a:gd name="connsiteY0" fmla="*/ 0 h 1991360"/>
                <a:gd name="connsiteX1" fmla="*/ 609600 w 609600"/>
                <a:gd name="connsiteY1" fmla="*/ 1991360 h 1991360"/>
                <a:gd name="connsiteX0" fmla="*/ 122776 w 129269"/>
                <a:gd name="connsiteY0" fmla="*/ 0 h 1222825"/>
                <a:gd name="connsiteX1" fmla="*/ 0 w 129269"/>
                <a:gd name="connsiteY1" fmla="*/ 1222825 h 1222825"/>
                <a:gd name="connsiteX0" fmla="*/ 122776 w 130011"/>
                <a:gd name="connsiteY0" fmla="*/ 0 h 1222825"/>
                <a:gd name="connsiteX1" fmla="*/ 0 w 130011"/>
                <a:gd name="connsiteY1" fmla="*/ 1222825 h 1222825"/>
                <a:gd name="connsiteX0" fmla="*/ 122776 w 132027"/>
                <a:gd name="connsiteY0" fmla="*/ 0 h 1222825"/>
                <a:gd name="connsiteX1" fmla="*/ 0 w 132027"/>
                <a:gd name="connsiteY1" fmla="*/ 1222825 h 1222825"/>
                <a:gd name="connsiteX0" fmla="*/ 122776 w 124999"/>
                <a:gd name="connsiteY0" fmla="*/ 0 h 1222825"/>
                <a:gd name="connsiteX1" fmla="*/ 0 w 124999"/>
                <a:gd name="connsiteY1" fmla="*/ 1222825 h 1222825"/>
                <a:gd name="connsiteX0" fmla="*/ 136465 w 138486"/>
                <a:gd name="connsiteY0" fmla="*/ 0 h 1464771"/>
                <a:gd name="connsiteX1" fmla="*/ 0 w 138486"/>
                <a:gd name="connsiteY1" fmla="*/ 1464771 h 146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486" h="1464771">
                  <a:moveTo>
                    <a:pt x="136465" y="0"/>
                  </a:moveTo>
                  <a:cubicBezTo>
                    <a:pt x="156571" y="580933"/>
                    <a:pt x="20534" y="639999"/>
                    <a:pt x="0" y="1464771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51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684AE2-7DE2-4BCB-B3C4-8A2E10B8764A}"/>
              </a:ext>
            </a:extLst>
          </p:cNvPr>
          <p:cNvGrpSpPr/>
          <p:nvPr/>
        </p:nvGrpSpPr>
        <p:grpSpPr>
          <a:xfrm>
            <a:off x="4037091" y="181554"/>
            <a:ext cx="5470940" cy="5967656"/>
            <a:chOff x="4037091" y="181554"/>
            <a:chExt cx="5470940" cy="59676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D9E157-EF54-4910-8408-B29EFBF7ED68}"/>
                </a:ext>
              </a:extLst>
            </p:cNvPr>
            <p:cNvSpPr/>
            <p:nvPr/>
          </p:nvSpPr>
          <p:spPr>
            <a:xfrm>
              <a:off x="4037091" y="181554"/>
              <a:ext cx="5470940" cy="52358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utility()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D34BC9-1FE7-49FE-850F-8684D955917D}"/>
                </a:ext>
              </a:extLst>
            </p:cNvPr>
            <p:cNvSpPr txBox="1"/>
            <p:nvPr/>
          </p:nvSpPr>
          <p:spPr>
            <a:xfrm>
              <a:off x="4528849" y="1028820"/>
              <a:ext cx="360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eval_over_all_settings</a:t>
              </a:r>
              <a:r>
                <a:rPr lang="en-US" dirty="0"/>
                <a:t>() * N_DRAWS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631DF4-5433-480D-9825-AFB1363CC231}"/>
                </a:ext>
              </a:extLst>
            </p:cNvPr>
            <p:cNvSpPr/>
            <p:nvPr/>
          </p:nvSpPr>
          <p:spPr>
            <a:xfrm>
              <a:off x="7364486" y="3261059"/>
              <a:ext cx="847536" cy="999104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1310640"/>
                <a:gd name="connsiteY0" fmla="*/ 0 h 365760"/>
                <a:gd name="connsiteX1" fmla="*/ 1310640 w 1310640"/>
                <a:gd name="connsiteY1" fmla="*/ 365760 h 365760"/>
                <a:gd name="connsiteX0" fmla="*/ 0 w 1310640"/>
                <a:gd name="connsiteY0" fmla="*/ 0 h 365760"/>
                <a:gd name="connsiteX1" fmla="*/ 1310640 w 1310640"/>
                <a:gd name="connsiteY1" fmla="*/ 365760 h 365760"/>
                <a:gd name="connsiteX0" fmla="*/ 0 w 1310640"/>
                <a:gd name="connsiteY0" fmla="*/ 0 h 365760"/>
                <a:gd name="connsiteX1" fmla="*/ 1310640 w 1310640"/>
                <a:gd name="connsiteY1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0640" h="365760">
                  <a:moveTo>
                    <a:pt x="0" y="0"/>
                  </a:moveTo>
                  <a:cubicBezTo>
                    <a:pt x="14902" y="290653"/>
                    <a:pt x="1297098" y="32141"/>
                    <a:pt x="1310640" y="36576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F1A80F-4BBB-4AC9-9BF0-FB01A1A18364}"/>
                </a:ext>
              </a:extLst>
            </p:cNvPr>
            <p:cNvSpPr/>
            <p:nvPr/>
          </p:nvSpPr>
          <p:spPr>
            <a:xfrm rot="5400000" flipV="1">
              <a:off x="6729546" y="4104509"/>
              <a:ext cx="45719" cy="1930548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881433"/>
                <a:gd name="connsiteY0" fmla="*/ 0 h 2133600"/>
                <a:gd name="connsiteX1" fmla="*/ 619760 w 881433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09600"/>
                <a:gd name="connsiteY0" fmla="*/ 0 h 1991360"/>
                <a:gd name="connsiteX1" fmla="*/ 609600 w 609600"/>
                <a:gd name="connsiteY1" fmla="*/ 1991360 h 1991360"/>
                <a:gd name="connsiteX0" fmla="*/ 122776 w 129269"/>
                <a:gd name="connsiteY0" fmla="*/ 0 h 1222825"/>
                <a:gd name="connsiteX1" fmla="*/ 0 w 129269"/>
                <a:gd name="connsiteY1" fmla="*/ 1222825 h 1222825"/>
                <a:gd name="connsiteX0" fmla="*/ 122776 w 130011"/>
                <a:gd name="connsiteY0" fmla="*/ 0 h 1222825"/>
                <a:gd name="connsiteX1" fmla="*/ 0 w 130011"/>
                <a:gd name="connsiteY1" fmla="*/ 1222825 h 1222825"/>
                <a:gd name="connsiteX0" fmla="*/ 122776 w 132027"/>
                <a:gd name="connsiteY0" fmla="*/ 0 h 1222825"/>
                <a:gd name="connsiteX1" fmla="*/ 0 w 132027"/>
                <a:gd name="connsiteY1" fmla="*/ 1222825 h 1222825"/>
                <a:gd name="connsiteX0" fmla="*/ 122776 w 124999"/>
                <a:gd name="connsiteY0" fmla="*/ 0 h 1222825"/>
                <a:gd name="connsiteX1" fmla="*/ 0 w 124999"/>
                <a:gd name="connsiteY1" fmla="*/ 1222825 h 1222825"/>
                <a:gd name="connsiteX0" fmla="*/ 136465 w 138486"/>
                <a:gd name="connsiteY0" fmla="*/ 0 h 1464771"/>
                <a:gd name="connsiteX1" fmla="*/ 0 w 138486"/>
                <a:gd name="connsiteY1" fmla="*/ 1464771 h 1464771"/>
                <a:gd name="connsiteX0" fmla="*/ 136465 w 234643"/>
                <a:gd name="connsiteY0" fmla="*/ 0 h 1464771"/>
                <a:gd name="connsiteX1" fmla="*/ 0 w 234643"/>
                <a:gd name="connsiteY1" fmla="*/ 1464771 h 1464771"/>
                <a:gd name="connsiteX0" fmla="*/ 281047 w 310623"/>
                <a:gd name="connsiteY0" fmla="*/ 0 h 1407553"/>
                <a:gd name="connsiteX1" fmla="*/ 0 w 310623"/>
                <a:gd name="connsiteY1" fmla="*/ 1407553 h 140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623" h="1407553">
                  <a:moveTo>
                    <a:pt x="281047" y="0"/>
                  </a:moveTo>
                  <a:cubicBezTo>
                    <a:pt x="301153" y="580933"/>
                    <a:pt x="415727" y="1134163"/>
                    <a:pt x="0" y="1407553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1E1A13-9B21-4D43-84F7-0F0E4F99507F}"/>
                </a:ext>
              </a:extLst>
            </p:cNvPr>
            <p:cNvSpPr/>
            <p:nvPr/>
          </p:nvSpPr>
          <p:spPr>
            <a:xfrm>
              <a:off x="4189491" y="577294"/>
              <a:ext cx="5181601" cy="3446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y_var_from_parameter_draws</a:t>
              </a:r>
              <a:r>
                <a:rPr lang="en-US" b="1" dirty="0">
                  <a:solidFill>
                    <a:schemeClr val="tx1"/>
                  </a:solidFill>
                </a:rPr>
                <a:t>()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C2A50B-C89A-4BF5-94E5-7B5C57DB26E8}"/>
                </a:ext>
              </a:extLst>
            </p:cNvPr>
            <p:cNvGrpSpPr/>
            <p:nvPr/>
          </p:nvGrpSpPr>
          <p:grpSpPr>
            <a:xfrm>
              <a:off x="6500329" y="1440605"/>
              <a:ext cx="487680" cy="314322"/>
              <a:chOff x="5798268" y="3044072"/>
              <a:chExt cx="487680" cy="31432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78DFA82-DE7E-47AE-97C5-49FCDC82B509}"/>
                  </a:ext>
                </a:extLst>
              </p:cNvPr>
              <p:cNvCxnSpPr/>
              <p:nvPr/>
            </p:nvCxnSpPr>
            <p:spPr>
              <a:xfrm>
                <a:off x="5798268" y="3044072"/>
                <a:ext cx="0" cy="314322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DCC4CC6-F4FE-4E31-B500-9A0F868B1500}"/>
                  </a:ext>
                </a:extLst>
              </p:cNvPr>
              <p:cNvCxnSpPr/>
              <p:nvPr/>
            </p:nvCxnSpPr>
            <p:spPr>
              <a:xfrm>
                <a:off x="5920188" y="3044072"/>
                <a:ext cx="0" cy="314322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B746181-02F3-4B2D-B7A3-CA07E2138F7A}"/>
                  </a:ext>
                </a:extLst>
              </p:cNvPr>
              <p:cNvCxnSpPr/>
              <p:nvPr/>
            </p:nvCxnSpPr>
            <p:spPr>
              <a:xfrm>
                <a:off x="6042108" y="3044072"/>
                <a:ext cx="0" cy="314322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0E0F10A-683D-4E39-9FCE-F710EB3B35D9}"/>
                  </a:ext>
                </a:extLst>
              </p:cNvPr>
              <p:cNvCxnSpPr/>
              <p:nvPr/>
            </p:nvCxnSpPr>
            <p:spPr>
              <a:xfrm>
                <a:off x="6164028" y="3044072"/>
                <a:ext cx="0" cy="314322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1F4DF4C-67F1-451D-908D-20300E7EF3DB}"/>
                  </a:ext>
                </a:extLst>
              </p:cNvPr>
              <p:cNvCxnSpPr/>
              <p:nvPr/>
            </p:nvCxnSpPr>
            <p:spPr>
              <a:xfrm>
                <a:off x="6285948" y="3044072"/>
                <a:ext cx="0" cy="314322"/>
              </a:xfrm>
              <a:prstGeom prst="straightConnector1">
                <a:avLst/>
              </a:prstGeom>
              <a:noFill/>
              <a:ln w="38100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6874E6-74AD-4801-BDE3-26162206D939}"/>
                </a:ext>
              </a:extLst>
            </p:cNvPr>
            <p:cNvGrpSpPr/>
            <p:nvPr/>
          </p:nvGrpSpPr>
          <p:grpSpPr>
            <a:xfrm>
              <a:off x="5699442" y="1305043"/>
              <a:ext cx="3606779" cy="1725931"/>
              <a:chOff x="4921888" y="3003376"/>
              <a:chExt cx="3606779" cy="172593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49AE815-7BEA-48C8-94C9-E0059729A80D}"/>
                  </a:ext>
                </a:extLst>
              </p:cNvPr>
              <p:cNvCxnSpPr/>
              <p:nvPr/>
            </p:nvCxnSpPr>
            <p:spPr>
              <a:xfrm>
                <a:off x="6588125" y="3247247"/>
                <a:ext cx="0" cy="314322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860EB22-9BB3-4ADB-8702-A4BE339683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1165" y="4414985"/>
                <a:ext cx="0" cy="314322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198B4DB-9E23-4572-815C-9518C8AEDE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27786" y="3259978"/>
                <a:ext cx="3754" cy="1350265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73DBEB2-E7F0-4B91-A8F2-89F31CE29BC9}"/>
                  </a:ext>
                </a:extLst>
              </p:cNvPr>
              <p:cNvGrpSpPr/>
              <p:nvPr/>
            </p:nvGrpSpPr>
            <p:grpSpPr>
              <a:xfrm>
                <a:off x="4993008" y="3333288"/>
                <a:ext cx="3535659" cy="1078955"/>
                <a:chOff x="7335519" y="2387600"/>
                <a:chExt cx="3535659" cy="1078955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1A040FFC-BF1C-423C-81F4-878F7D7D5E83}"/>
                    </a:ext>
                  </a:extLst>
                </p:cNvPr>
                <p:cNvSpPr/>
                <p:nvPr/>
              </p:nvSpPr>
              <p:spPr>
                <a:xfrm>
                  <a:off x="7335519" y="2540000"/>
                  <a:ext cx="3535659" cy="926555"/>
                </a:xfrm>
                <a:custGeom>
                  <a:avLst/>
                  <a:gdLst>
                    <a:gd name="connsiteX0" fmla="*/ 0 w 3383280"/>
                    <a:gd name="connsiteY0" fmla="*/ 1188720 h 1271089"/>
                    <a:gd name="connsiteX1" fmla="*/ 1249680 w 3383280"/>
                    <a:gd name="connsiteY1" fmla="*/ 1168400 h 1271089"/>
                    <a:gd name="connsiteX2" fmla="*/ 2062480 w 3383280"/>
                    <a:gd name="connsiteY2" fmla="*/ 172720 h 1271089"/>
                    <a:gd name="connsiteX3" fmla="*/ 3383280 w 3383280"/>
                    <a:gd name="connsiteY3" fmla="*/ 0 h 1271089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189668"/>
                    <a:gd name="connsiteX1" fmla="*/ 1270000 w 3383280"/>
                    <a:gd name="connsiteY1" fmla="*/ 1026160 h 1189668"/>
                    <a:gd name="connsiteX2" fmla="*/ 2062480 w 3383280"/>
                    <a:gd name="connsiteY2" fmla="*/ 172720 h 1189668"/>
                    <a:gd name="connsiteX3" fmla="*/ 3383280 w 3383280"/>
                    <a:gd name="connsiteY3" fmla="*/ 0 h 1189668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189758"/>
                    <a:gd name="connsiteX1" fmla="*/ 1270000 w 3383280"/>
                    <a:gd name="connsiteY1" fmla="*/ 1026160 h 1189758"/>
                    <a:gd name="connsiteX2" fmla="*/ 2072640 w 3383280"/>
                    <a:gd name="connsiteY2" fmla="*/ 162560 h 1189758"/>
                    <a:gd name="connsiteX3" fmla="*/ 3383280 w 3383280"/>
                    <a:gd name="connsiteY3" fmla="*/ 0 h 1189758"/>
                    <a:gd name="connsiteX0" fmla="*/ 0 w 3383280"/>
                    <a:gd name="connsiteY0" fmla="*/ 1188720 h 1190086"/>
                    <a:gd name="connsiteX1" fmla="*/ 1270000 w 3383280"/>
                    <a:gd name="connsiteY1" fmla="*/ 1026160 h 1190086"/>
                    <a:gd name="connsiteX2" fmla="*/ 1930400 w 3383280"/>
                    <a:gd name="connsiteY2" fmla="*/ 132080 h 1190086"/>
                    <a:gd name="connsiteX3" fmla="*/ 3383280 w 3383280"/>
                    <a:gd name="connsiteY3" fmla="*/ 0 h 1190086"/>
                    <a:gd name="connsiteX0" fmla="*/ 0 w 3383280"/>
                    <a:gd name="connsiteY0" fmla="*/ 1218190 h 1219556"/>
                    <a:gd name="connsiteX1" fmla="*/ 1270000 w 3383280"/>
                    <a:gd name="connsiteY1" fmla="*/ 1055630 h 1219556"/>
                    <a:gd name="connsiteX2" fmla="*/ 1930400 w 3383280"/>
                    <a:gd name="connsiteY2" fmla="*/ 161550 h 1219556"/>
                    <a:gd name="connsiteX3" fmla="*/ 3383280 w 3383280"/>
                    <a:gd name="connsiteY3" fmla="*/ 29470 h 1219556"/>
                    <a:gd name="connsiteX0" fmla="*/ 0 w 3383280"/>
                    <a:gd name="connsiteY0" fmla="*/ 1188720 h 1189447"/>
                    <a:gd name="connsiteX1" fmla="*/ 1270000 w 3383280"/>
                    <a:gd name="connsiteY1" fmla="*/ 1026160 h 1189447"/>
                    <a:gd name="connsiteX2" fmla="*/ 1889760 w 3383280"/>
                    <a:gd name="connsiteY2" fmla="*/ 203200 h 1189447"/>
                    <a:gd name="connsiteX3" fmla="*/ 3383280 w 3383280"/>
                    <a:gd name="connsiteY3" fmla="*/ 0 h 1189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280" h="1189447">
                      <a:moveTo>
                        <a:pt x="0" y="1188720"/>
                      </a:moveTo>
                      <a:cubicBezTo>
                        <a:pt x="605366" y="1192106"/>
                        <a:pt x="955040" y="1190413"/>
                        <a:pt x="1270000" y="1026160"/>
                      </a:cubicBezTo>
                      <a:cubicBezTo>
                        <a:pt x="1584960" y="861907"/>
                        <a:pt x="1588347" y="475827"/>
                        <a:pt x="1889760" y="203200"/>
                      </a:cubicBezTo>
                      <a:cubicBezTo>
                        <a:pt x="2191173" y="-69427"/>
                        <a:pt x="2670387" y="18627"/>
                        <a:pt x="338328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0846DA6-FD61-4814-A48F-9F4A1780CEF9}"/>
                    </a:ext>
                  </a:extLst>
                </p:cNvPr>
                <p:cNvSpPr/>
                <p:nvPr/>
              </p:nvSpPr>
              <p:spPr>
                <a:xfrm>
                  <a:off x="7335519" y="2387600"/>
                  <a:ext cx="2936223" cy="1078955"/>
                </a:xfrm>
                <a:custGeom>
                  <a:avLst/>
                  <a:gdLst>
                    <a:gd name="connsiteX0" fmla="*/ 0 w 3383280"/>
                    <a:gd name="connsiteY0" fmla="*/ 1188720 h 1271089"/>
                    <a:gd name="connsiteX1" fmla="*/ 1249680 w 3383280"/>
                    <a:gd name="connsiteY1" fmla="*/ 1168400 h 1271089"/>
                    <a:gd name="connsiteX2" fmla="*/ 2062480 w 3383280"/>
                    <a:gd name="connsiteY2" fmla="*/ 172720 h 1271089"/>
                    <a:gd name="connsiteX3" fmla="*/ 3383280 w 3383280"/>
                    <a:gd name="connsiteY3" fmla="*/ 0 h 1271089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189668"/>
                    <a:gd name="connsiteX1" fmla="*/ 1270000 w 3383280"/>
                    <a:gd name="connsiteY1" fmla="*/ 1026160 h 1189668"/>
                    <a:gd name="connsiteX2" fmla="*/ 2062480 w 3383280"/>
                    <a:gd name="connsiteY2" fmla="*/ 172720 h 1189668"/>
                    <a:gd name="connsiteX3" fmla="*/ 3383280 w 3383280"/>
                    <a:gd name="connsiteY3" fmla="*/ 0 h 1189668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189758"/>
                    <a:gd name="connsiteX1" fmla="*/ 1270000 w 3383280"/>
                    <a:gd name="connsiteY1" fmla="*/ 1026160 h 1189758"/>
                    <a:gd name="connsiteX2" fmla="*/ 2072640 w 3383280"/>
                    <a:gd name="connsiteY2" fmla="*/ 162560 h 1189758"/>
                    <a:gd name="connsiteX3" fmla="*/ 3383280 w 3383280"/>
                    <a:gd name="connsiteY3" fmla="*/ 0 h 1189758"/>
                    <a:gd name="connsiteX0" fmla="*/ 0 w 3383280"/>
                    <a:gd name="connsiteY0" fmla="*/ 1188720 h 1190086"/>
                    <a:gd name="connsiteX1" fmla="*/ 1270000 w 3383280"/>
                    <a:gd name="connsiteY1" fmla="*/ 1026160 h 1190086"/>
                    <a:gd name="connsiteX2" fmla="*/ 1930400 w 3383280"/>
                    <a:gd name="connsiteY2" fmla="*/ 132080 h 1190086"/>
                    <a:gd name="connsiteX3" fmla="*/ 3383280 w 3383280"/>
                    <a:gd name="connsiteY3" fmla="*/ 0 h 1190086"/>
                    <a:gd name="connsiteX0" fmla="*/ 0 w 3383280"/>
                    <a:gd name="connsiteY0" fmla="*/ 1218190 h 1219556"/>
                    <a:gd name="connsiteX1" fmla="*/ 1270000 w 3383280"/>
                    <a:gd name="connsiteY1" fmla="*/ 1055630 h 1219556"/>
                    <a:gd name="connsiteX2" fmla="*/ 1930400 w 3383280"/>
                    <a:gd name="connsiteY2" fmla="*/ 161550 h 1219556"/>
                    <a:gd name="connsiteX3" fmla="*/ 3383280 w 3383280"/>
                    <a:gd name="connsiteY3" fmla="*/ 29470 h 1219556"/>
                    <a:gd name="connsiteX0" fmla="*/ 0 w 3383280"/>
                    <a:gd name="connsiteY0" fmla="*/ 1188720 h 1189447"/>
                    <a:gd name="connsiteX1" fmla="*/ 1270000 w 3383280"/>
                    <a:gd name="connsiteY1" fmla="*/ 1026160 h 1189447"/>
                    <a:gd name="connsiteX2" fmla="*/ 1889760 w 3383280"/>
                    <a:gd name="connsiteY2" fmla="*/ 203200 h 1189447"/>
                    <a:gd name="connsiteX3" fmla="*/ 3383280 w 3383280"/>
                    <a:gd name="connsiteY3" fmla="*/ 0 h 1189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280" h="1189447">
                      <a:moveTo>
                        <a:pt x="0" y="1188720"/>
                      </a:moveTo>
                      <a:cubicBezTo>
                        <a:pt x="605366" y="1192106"/>
                        <a:pt x="955040" y="1190413"/>
                        <a:pt x="1270000" y="1026160"/>
                      </a:cubicBezTo>
                      <a:cubicBezTo>
                        <a:pt x="1584960" y="861907"/>
                        <a:pt x="1588347" y="475827"/>
                        <a:pt x="1889760" y="203200"/>
                      </a:cubicBezTo>
                      <a:cubicBezTo>
                        <a:pt x="2191173" y="-69427"/>
                        <a:pt x="2670387" y="18627"/>
                        <a:pt x="338328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3CBACD9C-C77C-4077-9E03-8B02BFC8E98A}"/>
                    </a:ext>
                  </a:extLst>
                </p:cNvPr>
                <p:cNvSpPr/>
                <p:nvPr/>
              </p:nvSpPr>
              <p:spPr>
                <a:xfrm>
                  <a:off x="7335519" y="2501173"/>
                  <a:ext cx="3089248" cy="965382"/>
                </a:xfrm>
                <a:custGeom>
                  <a:avLst/>
                  <a:gdLst>
                    <a:gd name="connsiteX0" fmla="*/ 0 w 3383280"/>
                    <a:gd name="connsiteY0" fmla="*/ 1188720 h 1271089"/>
                    <a:gd name="connsiteX1" fmla="*/ 1249680 w 3383280"/>
                    <a:gd name="connsiteY1" fmla="*/ 1168400 h 1271089"/>
                    <a:gd name="connsiteX2" fmla="*/ 2062480 w 3383280"/>
                    <a:gd name="connsiteY2" fmla="*/ 172720 h 1271089"/>
                    <a:gd name="connsiteX3" fmla="*/ 3383280 w 3383280"/>
                    <a:gd name="connsiteY3" fmla="*/ 0 h 1271089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189668"/>
                    <a:gd name="connsiteX1" fmla="*/ 1270000 w 3383280"/>
                    <a:gd name="connsiteY1" fmla="*/ 1026160 h 1189668"/>
                    <a:gd name="connsiteX2" fmla="*/ 2062480 w 3383280"/>
                    <a:gd name="connsiteY2" fmla="*/ 172720 h 1189668"/>
                    <a:gd name="connsiteX3" fmla="*/ 3383280 w 3383280"/>
                    <a:gd name="connsiteY3" fmla="*/ 0 h 1189668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189758"/>
                    <a:gd name="connsiteX1" fmla="*/ 1270000 w 3383280"/>
                    <a:gd name="connsiteY1" fmla="*/ 1026160 h 1189758"/>
                    <a:gd name="connsiteX2" fmla="*/ 2072640 w 3383280"/>
                    <a:gd name="connsiteY2" fmla="*/ 162560 h 1189758"/>
                    <a:gd name="connsiteX3" fmla="*/ 3383280 w 3383280"/>
                    <a:gd name="connsiteY3" fmla="*/ 0 h 1189758"/>
                    <a:gd name="connsiteX0" fmla="*/ 0 w 3383280"/>
                    <a:gd name="connsiteY0" fmla="*/ 1188720 h 1190086"/>
                    <a:gd name="connsiteX1" fmla="*/ 1270000 w 3383280"/>
                    <a:gd name="connsiteY1" fmla="*/ 1026160 h 1190086"/>
                    <a:gd name="connsiteX2" fmla="*/ 1930400 w 3383280"/>
                    <a:gd name="connsiteY2" fmla="*/ 132080 h 1190086"/>
                    <a:gd name="connsiteX3" fmla="*/ 3383280 w 3383280"/>
                    <a:gd name="connsiteY3" fmla="*/ 0 h 1190086"/>
                    <a:gd name="connsiteX0" fmla="*/ 0 w 3383280"/>
                    <a:gd name="connsiteY0" fmla="*/ 1218190 h 1219556"/>
                    <a:gd name="connsiteX1" fmla="*/ 1270000 w 3383280"/>
                    <a:gd name="connsiteY1" fmla="*/ 1055630 h 1219556"/>
                    <a:gd name="connsiteX2" fmla="*/ 1930400 w 3383280"/>
                    <a:gd name="connsiteY2" fmla="*/ 161550 h 1219556"/>
                    <a:gd name="connsiteX3" fmla="*/ 3383280 w 3383280"/>
                    <a:gd name="connsiteY3" fmla="*/ 29470 h 1219556"/>
                    <a:gd name="connsiteX0" fmla="*/ 0 w 3383280"/>
                    <a:gd name="connsiteY0" fmla="*/ 1188720 h 1189447"/>
                    <a:gd name="connsiteX1" fmla="*/ 1270000 w 3383280"/>
                    <a:gd name="connsiteY1" fmla="*/ 1026160 h 1189447"/>
                    <a:gd name="connsiteX2" fmla="*/ 1889760 w 3383280"/>
                    <a:gd name="connsiteY2" fmla="*/ 203200 h 1189447"/>
                    <a:gd name="connsiteX3" fmla="*/ 3383280 w 3383280"/>
                    <a:gd name="connsiteY3" fmla="*/ 0 h 1189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280" h="1189447">
                      <a:moveTo>
                        <a:pt x="0" y="1188720"/>
                      </a:moveTo>
                      <a:cubicBezTo>
                        <a:pt x="605366" y="1192106"/>
                        <a:pt x="955040" y="1190413"/>
                        <a:pt x="1270000" y="1026160"/>
                      </a:cubicBezTo>
                      <a:cubicBezTo>
                        <a:pt x="1584960" y="861907"/>
                        <a:pt x="1588347" y="475827"/>
                        <a:pt x="1889760" y="203200"/>
                      </a:cubicBezTo>
                      <a:cubicBezTo>
                        <a:pt x="2191173" y="-69427"/>
                        <a:pt x="2670387" y="18627"/>
                        <a:pt x="338328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DA3852E-E093-4A69-B351-AE238C0F5338}"/>
                    </a:ext>
                  </a:extLst>
                </p:cNvPr>
                <p:cNvSpPr/>
                <p:nvPr/>
              </p:nvSpPr>
              <p:spPr>
                <a:xfrm>
                  <a:off x="7335519" y="2458720"/>
                  <a:ext cx="3383280" cy="1007835"/>
                </a:xfrm>
                <a:custGeom>
                  <a:avLst/>
                  <a:gdLst>
                    <a:gd name="connsiteX0" fmla="*/ 0 w 3383280"/>
                    <a:gd name="connsiteY0" fmla="*/ 1188720 h 1271089"/>
                    <a:gd name="connsiteX1" fmla="*/ 1249680 w 3383280"/>
                    <a:gd name="connsiteY1" fmla="*/ 1168400 h 1271089"/>
                    <a:gd name="connsiteX2" fmla="*/ 2062480 w 3383280"/>
                    <a:gd name="connsiteY2" fmla="*/ 172720 h 1271089"/>
                    <a:gd name="connsiteX3" fmla="*/ 3383280 w 3383280"/>
                    <a:gd name="connsiteY3" fmla="*/ 0 h 1271089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189668"/>
                    <a:gd name="connsiteX1" fmla="*/ 1270000 w 3383280"/>
                    <a:gd name="connsiteY1" fmla="*/ 1026160 h 1189668"/>
                    <a:gd name="connsiteX2" fmla="*/ 2062480 w 3383280"/>
                    <a:gd name="connsiteY2" fmla="*/ 172720 h 1189668"/>
                    <a:gd name="connsiteX3" fmla="*/ 3383280 w 3383280"/>
                    <a:gd name="connsiteY3" fmla="*/ 0 h 1189668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189758"/>
                    <a:gd name="connsiteX1" fmla="*/ 1270000 w 3383280"/>
                    <a:gd name="connsiteY1" fmla="*/ 1026160 h 1189758"/>
                    <a:gd name="connsiteX2" fmla="*/ 2072640 w 3383280"/>
                    <a:gd name="connsiteY2" fmla="*/ 162560 h 1189758"/>
                    <a:gd name="connsiteX3" fmla="*/ 3383280 w 3383280"/>
                    <a:gd name="connsiteY3" fmla="*/ 0 h 1189758"/>
                    <a:gd name="connsiteX0" fmla="*/ 0 w 3383280"/>
                    <a:gd name="connsiteY0" fmla="*/ 1188720 h 1190086"/>
                    <a:gd name="connsiteX1" fmla="*/ 1270000 w 3383280"/>
                    <a:gd name="connsiteY1" fmla="*/ 1026160 h 1190086"/>
                    <a:gd name="connsiteX2" fmla="*/ 1930400 w 3383280"/>
                    <a:gd name="connsiteY2" fmla="*/ 132080 h 1190086"/>
                    <a:gd name="connsiteX3" fmla="*/ 3383280 w 3383280"/>
                    <a:gd name="connsiteY3" fmla="*/ 0 h 1190086"/>
                    <a:gd name="connsiteX0" fmla="*/ 0 w 3383280"/>
                    <a:gd name="connsiteY0" fmla="*/ 1218190 h 1219556"/>
                    <a:gd name="connsiteX1" fmla="*/ 1270000 w 3383280"/>
                    <a:gd name="connsiteY1" fmla="*/ 1055630 h 1219556"/>
                    <a:gd name="connsiteX2" fmla="*/ 1930400 w 3383280"/>
                    <a:gd name="connsiteY2" fmla="*/ 161550 h 1219556"/>
                    <a:gd name="connsiteX3" fmla="*/ 3383280 w 3383280"/>
                    <a:gd name="connsiteY3" fmla="*/ 29470 h 1219556"/>
                    <a:gd name="connsiteX0" fmla="*/ 0 w 3383280"/>
                    <a:gd name="connsiteY0" fmla="*/ 1188720 h 1189447"/>
                    <a:gd name="connsiteX1" fmla="*/ 1270000 w 3383280"/>
                    <a:gd name="connsiteY1" fmla="*/ 1026160 h 1189447"/>
                    <a:gd name="connsiteX2" fmla="*/ 1889760 w 3383280"/>
                    <a:gd name="connsiteY2" fmla="*/ 203200 h 1189447"/>
                    <a:gd name="connsiteX3" fmla="*/ 3383280 w 3383280"/>
                    <a:gd name="connsiteY3" fmla="*/ 0 h 1189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280" h="1189447">
                      <a:moveTo>
                        <a:pt x="0" y="1188720"/>
                      </a:moveTo>
                      <a:cubicBezTo>
                        <a:pt x="605366" y="1192106"/>
                        <a:pt x="955040" y="1190413"/>
                        <a:pt x="1270000" y="1026160"/>
                      </a:cubicBezTo>
                      <a:cubicBezTo>
                        <a:pt x="1584960" y="861907"/>
                        <a:pt x="1588347" y="475827"/>
                        <a:pt x="1889760" y="203200"/>
                      </a:cubicBezTo>
                      <a:cubicBezTo>
                        <a:pt x="2191173" y="-69427"/>
                        <a:pt x="2670387" y="18627"/>
                        <a:pt x="338328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8811498A-1C0F-452B-B528-D0CF8F8FE8C0}"/>
                    </a:ext>
                  </a:extLst>
                </p:cNvPr>
                <p:cNvSpPr/>
                <p:nvPr/>
              </p:nvSpPr>
              <p:spPr>
                <a:xfrm>
                  <a:off x="7335519" y="2585754"/>
                  <a:ext cx="3190234" cy="880801"/>
                </a:xfrm>
                <a:custGeom>
                  <a:avLst/>
                  <a:gdLst>
                    <a:gd name="connsiteX0" fmla="*/ 0 w 3383280"/>
                    <a:gd name="connsiteY0" fmla="*/ 1188720 h 1271089"/>
                    <a:gd name="connsiteX1" fmla="*/ 1249680 w 3383280"/>
                    <a:gd name="connsiteY1" fmla="*/ 1168400 h 1271089"/>
                    <a:gd name="connsiteX2" fmla="*/ 2062480 w 3383280"/>
                    <a:gd name="connsiteY2" fmla="*/ 172720 h 1271089"/>
                    <a:gd name="connsiteX3" fmla="*/ 3383280 w 3383280"/>
                    <a:gd name="connsiteY3" fmla="*/ 0 h 1271089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250170"/>
                    <a:gd name="connsiteX1" fmla="*/ 1249680 w 3383280"/>
                    <a:gd name="connsiteY1" fmla="*/ 1168400 h 1250170"/>
                    <a:gd name="connsiteX2" fmla="*/ 2062480 w 3383280"/>
                    <a:gd name="connsiteY2" fmla="*/ 172720 h 1250170"/>
                    <a:gd name="connsiteX3" fmla="*/ 3383280 w 3383280"/>
                    <a:gd name="connsiteY3" fmla="*/ 0 h 1250170"/>
                    <a:gd name="connsiteX0" fmla="*/ 0 w 3383280"/>
                    <a:gd name="connsiteY0" fmla="*/ 1188720 h 1189668"/>
                    <a:gd name="connsiteX1" fmla="*/ 1270000 w 3383280"/>
                    <a:gd name="connsiteY1" fmla="*/ 1026160 h 1189668"/>
                    <a:gd name="connsiteX2" fmla="*/ 2062480 w 3383280"/>
                    <a:gd name="connsiteY2" fmla="*/ 172720 h 1189668"/>
                    <a:gd name="connsiteX3" fmla="*/ 3383280 w 3383280"/>
                    <a:gd name="connsiteY3" fmla="*/ 0 h 1189668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202232"/>
                    <a:gd name="connsiteX1" fmla="*/ 1270000 w 3383280"/>
                    <a:gd name="connsiteY1" fmla="*/ 1026160 h 1202232"/>
                    <a:gd name="connsiteX2" fmla="*/ 2062480 w 3383280"/>
                    <a:gd name="connsiteY2" fmla="*/ 172720 h 1202232"/>
                    <a:gd name="connsiteX3" fmla="*/ 3383280 w 3383280"/>
                    <a:gd name="connsiteY3" fmla="*/ 0 h 1202232"/>
                    <a:gd name="connsiteX0" fmla="*/ 0 w 3383280"/>
                    <a:gd name="connsiteY0" fmla="*/ 1188720 h 1189758"/>
                    <a:gd name="connsiteX1" fmla="*/ 1270000 w 3383280"/>
                    <a:gd name="connsiteY1" fmla="*/ 1026160 h 1189758"/>
                    <a:gd name="connsiteX2" fmla="*/ 2072640 w 3383280"/>
                    <a:gd name="connsiteY2" fmla="*/ 162560 h 1189758"/>
                    <a:gd name="connsiteX3" fmla="*/ 3383280 w 3383280"/>
                    <a:gd name="connsiteY3" fmla="*/ 0 h 1189758"/>
                    <a:gd name="connsiteX0" fmla="*/ 0 w 3383280"/>
                    <a:gd name="connsiteY0" fmla="*/ 1188720 h 1190086"/>
                    <a:gd name="connsiteX1" fmla="*/ 1270000 w 3383280"/>
                    <a:gd name="connsiteY1" fmla="*/ 1026160 h 1190086"/>
                    <a:gd name="connsiteX2" fmla="*/ 1930400 w 3383280"/>
                    <a:gd name="connsiteY2" fmla="*/ 132080 h 1190086"/>
                    <a:gd name="connsiteX3" fmla="*/ 3383280 w 3383280"/>
                    <a:gd name="connsiteY3" fmla="*/ 0 h 1190086"/>
                    <a:gd name="connsiteX0" fmla="*/ 0 w 3383280"/>
                    <a:gd name="connsiteY0" fmla="*/ 1218190 h 1219556"/>
                    <a:gd name="connsiteX1" fmla="*/ 1270000 w 3383280"/>
                    <a:gd name="connsiteY1" fmla="*/ 1055630 h 1219556"/>
                    <a:gd name="connsiteX2" fmla="*/ 1930400 w 3383280"/>
                    <a:gd name="connsiteY2" fmla="*/ 161550 h 1219556"/>
                    <a:gd name="connsiteX3" fmla="*/ 3383280 w 3383280"/>
                    <a:gd name="connsiteY3" fmla="*/ 29470 h 1219556"/>
                    <a:gd name="connsiteX0" fmla="*/ 0 w 3383280"/>
                    <a:gd name="connsiteY0" fmla="*/ 1188720 h 1189447"/>
                    <a:gd name="connsiteX1" fmla="*/ 1270000 w 3383280"/>
                    <a:gd name="connsiteY1" fmla="*/ 1026160 h 1189447"/>
                    <a:gd name="connsiteX2" fmla="*/ 1889760 w 3383280"/>
                    <a:gd name="connsiteY2" fmla="*/ 203200 h 1189447"/>
                    <a:gd name="connsiteX3" fmla="*/ 3383280 w 3383280"/>
                    <a:gd name="connsiteY3" fmla="*/ 0 h 1189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280" h="1189447">
                      <a:moveTo>
                        <a:pt x="0" y="1188720"/>
                      </a:moveTo>
                      <a:cubicBezTo>
                        <a:pt x="605366" y="1192106"/>
                        <a:pt x="955040" y="1190413"/>
                        <a:pt x="1270000" y="1026160"/>
                      </a:cubicBezTo>
                      <a:cubicBezTo>
                        <a:pt x="1584960" y="861907"/>
                        <a:pt x="1588347" y="475827"/>
                        <a:pt x="1889760" y="203200"/>
                      </a:cubicBezTo>
                      <a:cubicBezTo>
                        <a:pt x="2191173" y="-69427"/>
                        <a:pt x="2670387" y="18627"/>
                        <a:pt x="338328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DA3576A-4960-4A44-8639-734011F4EE80}"/>
                  </a:ext>
                </a:extLst>
              </p:cNvPr>
              <p:cNvCxnSpPr/>
              <p:nvPr/>
            </p:nvCxnSpPr>
            <p:spPr>
              <a:xfrm>
                <a:off x="5502198" y="4097921"/>
                <a:ext cx="0" cy="314322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2038C83-AD1E-439F-831A-3E9A52A62C89}"/>
                  </a:ext>
                </a:extLst>
              </p:cNvPr>
              <p:cNvCxnSpPr/>
              <p:nvPr/>
            </p:nvCxnSpPr>
            <p:spPr>
              <a:xfrm>
                <a:off x="7837805" y="3003376"/>
                <a:ext cx="0" cy="314322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136716A-B1B3-48E0-8451-A39D01887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6932" y="4108718"/>
                <a:ext cx="0" cy="314322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5408183-3AE5-4B3A-AB11-4C4A0C006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7805" y="3549359"/>
                <a:ext cx="0" cy="314322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3EBD705-64BA-4C17-8D89-AD79358961FA}"/>
                  </a:ext>
                </a:extLst>
              </p:cNvPr>
              <p:cNvCxnSpPr/>
              <p:nvPr/>
            </p:nvCxnSpPr>
            <p:spPr>
              <a:xfrm flipV="1">
                <a:off x="4921888" y="4546427"/>
                <a:ext cx="3535659" cy="63816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1964A-1078-415C-A7AE-A452DE5DCFD2}"/>
                  </a:ext>
                </a:extLst>
              </p:cNvPr>
              <p:cNvSpPr txBox="1"/>
              <p:nvPr/>
            </p:nvSpPr>
            <p:spPr>
              <a:xfrm>
                <a:off x="7434468" y="4202814"/>
                <a:ext cx="91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settings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836886-1E0A-4942-BAF1-673B137145A3}"/>
                </a:ext>
              </a:extLst>
            </p:cNvPr>
            <p:cNvSpPr txBox="1"/>
            <p:nvPr/>
          </p:nvSpPr>
          <p:spPr>
            <a:xfrm>
              <a:off x="5722517" y="1601318"/>
              <a:ext cx="649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ycalc</a:t>
              </a:r>
              <a:endParaRPr lang="en-US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3D4824-63EC-4151-A98D-3B93DB2C4146}"/>
                </a:ext>
              </a:extLst>
            </p:cNvPr>
            <p:cNvSpPr/>
            <p:nvPr/>
          </p:nvSpPr>
          <p:spPr>
            <a:xfrm>
              <a:off x="4288049" y="1746950"/>
              <a:ext cx="1442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N_DRAWS</a:t>
              </a:r>
            </a:p>
            <a:p>
              <a:r>
                <a:rPr lang="en-US" i="1" dirty="0"/>
                <a:t>model curves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FE8AA5C-588A-4C31-A353-CD510DCACCB8}"/>
                </a:ext>
              </a:extLst>
            </p:cNvPr>
            <p:cNvSpPr/>
            <p:nvPr/>
          </p:nvSpPr>
          <p:spPr>
            <a:xfrm>
              <a:off x="5722517" y="3064946"/>
              <a:ext cx="3190240" cy="729354"/>
            </a:xfrm>
            <a:custGeom>
              <a:avLst/>
              <a:gdLst>
                <a:gd name="connsiteX0" fmla="*/ 0 w 3383280"/>
                <a:gd name="connsiteY0" fmla="*/ 1188720 h 1271089"/>
                <a:gd name="connsiteX1" fmla="*/ 1249680 w 3383280"/>
                <a:gd name="connsiteY1" fmla="*/ 1168400 h 1271089"/>
                <a:gd name="connsiteX2" fmla="*/ 2062480 w 3383280"/>
                <a:gd name="connsiteY2" fmla="*/ 172720 h 1271089"/>
                <a:gd name="connsiteX3" fmla="*/ 3383280 w 3383280"/>
                <a:gd name="connsiteY3" fmla="*/ 0 h 1271089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189668"/>
                <a:gd name="connsiteX1" fmla="*/ 1270000 w 3383280"/>
                <a:gd name="connsiteY1" fmla="*/ 1026160 h 1189668"/>
                <a:gd name="connsiteX2" fmla="*/ 2062480 w 3383280"/>
                <a:gd name="connsiteY2" fmla="*/ 172720 h 1189668"/>
                <a:gd name="connsiteX3" fmla="*/ 3383280 w 3383280"/>
                <a:gd name="connsiteY3" fmla="*/ 0 h 1189668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189758"/>
                <a:gd name="connsiteX1" fmla="*/ 1270000 w 3383280"/>
                <a:gd name="connsiteY1" fmla="*/ 1026160 h 1189758"/>
                <a:gd name="connsiteX2" fmla="*/ 2072640 w 3383280"/>
                <a:gd name="connsiteY2" fmla="*/ 162560 h 1189758"/>
                <a:gd name="connsiteX3" fmla="*/ 3383280 w 3383280"/>
                <a:gd name="connsiteY3" fmla="*/ 0 h 1189758"/>
                <a:gd name="connsiteX0" fmla="*/ 0 w 3383280"/>
                <a:gd name="connsiteY0" fmla="*/ 1188720 h 1190086"/>
                <a:gd name="connsiteX1" fmla="*/ 1270000 w 3383280"/>
                <a:gd name="connsiteY1" fmla="*/ 1026160 h 1190086"/>
                <a:gd name="connsiteX2" fmla="*/ 1930400 w 3383280"/>
                <a:gd name="connsiteY2" fmla="*/ 132080 h 1190086"/>
                <a:gd name="connsiteX3" fmla="*/ 3383280 w 3383280"/>
                <a:gd name="connsiteY3" fmla="*/ 0 h 1190086"/>
                <a:gd name="connsiteX0" fmla="*/ 0 w 3383280"/>
                <a:gd name="connsiteY0" fmla="*/ 1218190 h 1219556"/>
                <a:gd name="connsiteX1" fmla="*/ 1270000 w 3383280"/>
                <a:gd name="connsiteY1" fmla="*/ 1055630 h 1219556"/>
                <a:gd name="connsiteX2" fmla="*/ 1930400 w 3383280"/>
                <a:gd name="connsiteY2" fmla="*/ 161550 h 1219556"/>
                <a:gd name="connsiteX3" fmla="*/ 3383280 w 3383280"/>
                <a:gd name="connsiteY3" fmla="*/ 29470 h 1219556"/>
                <a:gd name="connsiteX0" fmla="*/ 0 w 3383280"/>
                <a:gd name="connsiteY0" fmla="*/ 1188720 h 1189447"/>
                <a:gd name="connsiteX1" fmla="*/ 1270000 w 3383280"/>
                <a:gd name="connsiteY1" fmla="*/ 1026160 h 1189447"/>
                <a:gd name="connsiteX2" fmla="*/ 1889760 w 3383280"/>
                <a:gd name="connsiteY2" fmla="*/ 203200 h 1189447"/>
                <a:gd name="connsiteX3" fmla="*/ 3383280 w 3383280"/>
                <a:gd name="connsiteY3" fmla="*/ 0 h 1189447"/>
                <a:gd name="connsiteX0" fmla="*/ 0 w 3322320"/>
                <a:gd name="connsiteY0" fmla="*/ 992635 h 993362"/>
                <a:gd name="connsiteX1" fmla="*/ 1270000 w 3322320"/>
                <a:gd name="connsiteY1" fmla="*/ 830075 h 993362"/>
                <a:gd name="connsiteX2" fmla="*/ 1889760 w 3322320"/>
                <a:gd name="connsiteY2" fmla="*/ 7115 h 993362"/>
                <a:gd name="connsiteX3" fmla="*/ 3322320 w 3322320"/>
                <a:gd name="connsiteY3" fmla="*/ 403355 h 993362"/>
                <a:gd name="connsiteX0" fmla="*/ 0 w 3322320"/>
                <a:gd name="connsiteY0" fmla="*/ 992635 h 993362"/>
                <a:gd name="connsiteX1" fmla="*/ 1270000 w 3322320"/>
                <a:gd name="connsiteY1" fmla="*/ 830075 h 993362"/>
                <a:gd name="connsiteX2" fmla="*/ 1889760 w 3322320"/>
                <a:gd name="connsiteY2" fmla="*/ 7115 h 993362"/>
                <a:gd name="connsiteX3" fmla="*/ 3322320 w 3322320"/>
                <a:gd name="connsiteY3" fmla="*/ 403355 h 993362"/>
                <a:gd name="connsiteX0" fmla="*/ 0 w 3190240"/>
                <a:gd name="connsiteY0" fmla="*/ 991800 h 992527"/>
                <a:gd name="connsiteX1" fmla="*/ 1270000 w 3190240"/>
                <a:gd name="connsiteY1" fmla="*/ 829240 h 992527"/>
                <a:gd name="connsiteX2" fmla="*/ 1889760 w 3190240"/>
                <a:gd name="connsiteY2" fmla="*/ 6280 h 992527"/>
                <a:gd name="connsiteX3" fmla="*/ 3190240 w 3190240"/>
                <a:gd name="connsiteY3" fmla="*/ 422840 h 992527"/>
                <a:gd name="connsiteX0" fmla="*/ 0 w 3190240"/>
                <a:gd name="connsiteY0" fmla="*/ 992160 h 992887"/>
                <a:gd name="connsiteX1" fmla="*/ 1270000 w 3190240"/>
                <a:gd name="connsiteY1" fmla="*/ 829600 h 992887"/>
                <a:gd name="connsiteX2" fmla="*/ 1889760 w 3190240"/>
                <a:gd name="connsiteY2" fmla="*/ 6640 h 992887"/>
                <a:gd name="connsiteX3" fmla="*/ 3190240 w 3190240"/>
                <a:gd name="connsiteY3" fmla="*/ 423200 h 992887"/>
                <a:gd name="connsiteX0" fmla="*/ 0 w 3190240"/>
                <a:gd name="connsiteY0" fmla="*/ 972112 h 972728"/>
                <a:gd name="connsiteX1" fmla="*/ 1270000 w 3190240"/>
                <a:gd name="connsiteY1" fmla="*/ 809552 h 972728"/>
                <a:gd name="connsiteX2" fmla="*/ 1615440 w 3190240"/>
                <a:gd name="connsiteY2" fmla="*/ 6912 h 972728"/>
                <a:gd name="connsiteX3" fmla="*/ 3190240 w 3190240"/>
                <a:gd name="connsiteY3" fmla="*/ 403152 h 972728"/>
                <a:gd name="connsiteX0" fmla="*/ 0 w 3190240"/>
                <a:gd name="connsiteY0" fmla="*/ 972420 h 973492"/>
                <a:gd name="connsiteX1" fmla="*/ 1066800 w 3190240"/>
                <a:gd name="connsiteY1" fmla="*/ 820020 h 973492"/>
                <a:gd name="connsiteX2" fmla="*/ 1615440 w 3190240"/>
                <a:gd name="connsiteY2" fmla="*/ 7220 h 973492"/>
                <a:gd name="connsiteX3" fmla="*/ 3190240 w 3190240"/>
                <a:gd name="connsiteY3" fmla="*/ 403460 h 973492"/>
                <a:gd name="connsiteX0" fmla="*/ 0 w 3190240"/>
                <a:gd name="connsiteY0" fmla="*/ 967056 h 968128"/>
                <a:gd name="connsiteX1" fmla="*/ 1066800 w 3190240"/>
                <a:gd name="connsiteY1" fmla="*/ 814656 h 968128"/>
                <a:gd name="connsiteX2" fmla="*/ 1615440 w 3190240"/>
                <a:gd name="connsiteY2" fmla="*/ 1856 h 968128"/>
                <a:gd name="connsiteX3" fmla="*/ 3190240 w 3190240"/>
                <a:gd name="connsiteY3" fmla="*/ 398096 h 968128"/>
                <a:gd name="connsiteX0" fmla="*/ 0 w 3190240"/>
                <a:gd name="connsiteY0" fmla="*/ 987333 h 988626"/>
                <a:gd name="connsiteX1" fmla="*/ 1066800 w 3190240"/>
                <a:gd name="connsiteY1" fmla="*/ 834933 h 988626"/>
                <a:gd name="connsiteX2" fmla="*/ 1696720 w 3190240"/>
                <a:gd name="connsiteY2" fmla="*/ 1813 h 988626"/>
                <a:gd name="connsiteX3" fmla="*/ 3190240 w 3190240"/>
                <a:gd name="connsiteY3" fmla="*/ 418373 h 98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240" h="988626">
                  <a:moveTo>
                    <a:pt x="0" y="987333"/>
                  </a:moveTo>
                  <a:cubicBezTo>
                    <a:pt x="605366" y="990719"/>
                    <a:pt x="784013" y="999186"/>
                    <a:pt x="1066800" y="834933"/>
                  </a:cubicBezTo>
                  <a:cubicBezTo>
                    <a:pt x="1349587" y="670680"/>
                    <a:pt x="1312333" y="-40520"/>
                    <a:pt x="1696720" y="1813"/>
                  </a:cubicBezTo>
                  <a:cubicBezTo>
                    <a:pt x="2081107" y="44146"/>
                    <a:pt x="2020147" y="406520"/>
                    <a:pt x="3190240" y="418373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E36D7C-7526-4122-894B-DE9B7B603102}"/>
                </a:ext>
              </a:extLst>
            </p:cNvPr>
            <p:cNvSpPr/>
            <p:nvPr/>
          </p:nvSpPr>
          <p:spPr>
            <a:xfrm>
              <a:off x="4466062" y="3193605"/>
              <a:ext cx="979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variance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C9FD6E-5DCC-47CB-A32A-EF1FF01C9474}"/>
                </a:ext>
              </a:extLst>
            </p:cNvPr>
            <p:cNvSpPr/>
            <p:nvPr/>
          </p:nvSpPr>
          <p:spPr>
            <a:xfrm>
              <a:off x="4122893" y="4120421"/>
              <a:ext cx="2780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y_var_from_noise_model</a:t>
              </a:r>
              <a:r>
                <a:rPr lang="en-US" b="1" dirty="0"/>
                <a:t>()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4E36656-7833-46CB-AF53-6EDB0F7DCC1A}"/>
                </a:ext>
              </a:extLst>
            </p:cNvPr>
            <p:cNvSpPr/>
            <p:nvPr/>
          </p:nvSpPr>
          <p:spPr>
            <a:xfrm>
              <a:off x="4122893" y="4887350"/>
              <a:ext cx="1664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cost_estimate</a:t>
              </a:r>
              <a:r>
                <a:rPr lang="en-US" b="1" dirty="0"/>
                <a:t>()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F9A4472-687A-42F9-BB7D-3A337E251545}"/>
                    </a:ext>
                  </a:extLst>
                </p:cNvPr>
                <p:cNvSpPr txBox="1"/>
                <p:nvPr/>
              </p:nvSpPr>
              <p:spPr>
                <a:xfrm>
                  <a:off x="7145968" y="4230617"/>
                  <a:ext cx="1479059" cy="8910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noise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$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F9A4472-687A-42F9-BB7D-3A337E251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968" y="4230617"/>
                  <a:ext cx="1479059" cy="89107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F5A2877-EC19-4A7B-862A-EC941C624752}"/>
                </a:ext>
              </a:extLst>
            </p:cNvPr>
            <p:cNvSpPr/>
            <p:nvPr/>
          </p:nvSpPr>
          <p:spPr>
            <a:xfrm rot="5400000" flipV="1">
              <a:off x="6780461" y="3702197"/>
              <a:ext cx="326112" cy="1833530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881433"/>
                <a:gd name="connsiteY0" fmla="*/ 0 h 2133600"/>
                <a:gd name="connsiteX1" fmla="*/ 619760 w 881433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19760"/>
                <a:gd name="connsiteY0" fmla="*/ 0 h 2133600"/>
                <a:gd name="connsiteX1" fmla="*/ 619760 w 619760"/>
                <a:gd name="connsiteY1" fmla="*/ 2133600 h 2133600"/>
                <a:gd name="connsiteX0" fmla="*/ 0 w 609600"/>
                <a:gd name="connsiteY0" fmla="*/ 0 h 1991360"/>
                <a:gd name="connsiteX1" fmla="*/ 609600 w 609600"/>
                <a:gd name="connsiteY1" fmla="*/ 1991360 h 1991360"/>
                <a:gd name="connsiteX0" fmla="*/ 122776 w 129269"/>
                <a:gd name="connsiteY0" fmla="*/ 0 h 1222825"/>
                <a:gd name="connsiteX1" fmla="*/ 0 w 129269"/>
                <a:gd name="connsiteY1" fmla="*/ 1222825 h 1222825"/>
                <a:gd name="connsiteX0" fmla="*/ 122776 w 130011"/>
                <a:gd name="connsiteY0" fmla="*/ 0 h 1222825"/>
                <a:gd name="connsiteX1" fmla="*/ 0 w 130011"/>
                <a:gd name="connsiteY1" fmla="*/ 1222825 h 1222825"/>
                <a:gd name="connsiteX0" fmla="*/ 122776 w 132027"/>
                <a:gd name="connsiteY0" fmla="*/ 0 h 1222825"/>
                <a:gd name="connsiteX1" fmla="*/ 0 w 132027"/>
                <a:gd name="connsiteY1" fmla="*/ 1222825 h 1222825"/>
                <a:gd name="connsiteX0" fmla="*/ 122776 w 124999"/>
                <a:gd name="connsiteY0" fmla="*/ 0 h 1222825"/>
                <a:gd name="connsiteX1" fmla="*/ 0 w 124999"/>
                <a:gd name="connsiteY1" fmla="*/ 1222825 h 1222825"/>
                <a:gd name="connsiteX0" fmla="*/ 136465 w 138486"/>
                <a:gd name="connsiteY0" fmla="*/ 0 h 1464771"/>
                <a:gd name="connsiteX1" fmla="*/ 0 w 138486"/>
                <a:gd name="connsiteY1" fmla="*/ 1464771 h 1464771"/>
                <a:gd name="connsiteX0" fmla="*/ 136465 w 234643"/>
                <a:gd name="connsiteY0" fmla="*/ 0 h 1464771"/>
                <a:gd name="connsiteX1" fmla="*/ 0 w 234643"/>
                <a:gd name="connsiteY1" fmla="*/ 1464771 h 1464771"/>
                <a:gd name="connsiteX0" fmla="*/ 281047 w 310623"/>
                <a:gd name="connsiteY0" fmla="*/ 0 h 1407553"/>
                <a:gd name="connsiteX1" fmla="*/ 0 w 310623"/>
                <a:gd name="connsiteY1" fmla="*/ 1407553 h 1407553"/>
                <a:gd name="connsiteX0" fmla="*/ 389068 w 396257"/>
                <a:gd name="connsiteY0" fmla="*/ 0 h 1564933"/>
                <a:gd name="connsiteX1" fmla="*/ -3 w 396257"/>
                <a:gd name="connsiteY1" fmla="*/ 1564933 h 1564933"/>
                <a:gd name="connsiteX0" fmla="*/ 0 w 2036596"/>
                <a:gd name="connsiteY0" fmla="*/ 0 h 1451621"/>
                <a:gd name="connsiteX1" fmla="*/ 1987927 w 2036596"/>
                <a:gd name="connsiteY1" fmla="*/ 1451621 h 1451621"/>
                <a:gd name="connsiteX0" fmla="*/ 0 w 2215663"/>
                <a:gd name="connsiteY0" fmla="*/ 0 h 1451621"/>
                <a:gd name="connsiteX1" fmla="*/ 1987927 w 2215663"/>
                <a:gd name="connsiteY1" fmla="*/ 1451621 h 145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5663" h="1451621">
                  <a:moveTo>
                    <a:pt x="0" y="0"/>
                  </a:moveTo>
                  <a:cubicBezTo>
                    <a:pt x="2505143" y="33259"/>
                    <a:pt x="2403654" y="1178231"/>
                    <a:pt x="1987927" y="1451621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386759DC-BCFA-41CC-BC72-5BD0B2164BC9}"/>
                </a:ext>
              </a:extLst>
            </p:cNvPr>
            <p:cNvSpPr/>
            <p:nvPr/>
          </p:nvSpPr>
          <p:spPr>
            <a:xfrm rot="5400000">
              <a:off x="7783444" y="4555816"/>
              <a:ext cx="182508" cy="1479059"/>
            </a:xfrm>
            <a:prstGeom prst="rightBrace">
              <a:avLst/>
            </a:prstGeom>
            <a:noFill/>
            <a:ln w="381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09C3620-B697-4473-AF8F-900963BEB987}"/>
                </a:ext>
              </a:extLst>
            </p:cNvPr>
            <p:cNvCxnSpPr/>
            <p:nvPr/>
          </p:nvCxnSpPr>
          <p:spPr>
            <a:xfrm>
              <a:off x="7872234" y="5320864"/>
              <a:ext cx="0" cy="314322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69BBAFC-6572-45C1-A162-F4132D71D858}"/>
                </a:ext>
              </a:extLst>
            </p:cNvPr>
            <p:cNvSpPr/>
            <p:nvPr/>
          </p:nvSpPr>
          <p:spPr>
            <a:xfrm>
              <a:off x="7246598" y="5541703"/>
              <a:ext cx="1421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opt_setting</a:t>
              </a:r>
              <a:r>
                <a:rPr lang="en-US" b="1" dirty="0"/>
                <a:t>()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86A106-7D58-4A34-9923-B26E97D3CEB2}"/>
                </a:ext>
              </a:extLst>
            </p:cNvPr>
            <p:cNvSpPr/>
            <p:nvPr/>
          </p:nvSpPr>
          <p:spPr>
            <a:xfrm>
              <a:off x="7246597" y="5779878"/>
              <a:ext cx="1572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good_setting</a:t>
              </a:r>
              <a:r>
                <a:rPr lang="en-US" b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30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D9E157-EF54-4910-8408-B29EFBF7ED68}"/>
              </a:ext>
            </a:extLst>
          </p:cNvPr>
          <p:cNvSpPr/>
          <p:nvPr/>
        </p:nvSpPr>
        <p:spPr>
          <a:xfrm>
            <a:off x="2057619" y="933394"/>
            <a:ext cx="9667021" cy="527436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opt_setting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08AE4-FA1C-4EE3-A0E6-4451E14102FB}"/>
              </a:ext>
            </a:extLst>
          </p:cNvPr>
          <p:cNvSpPr txBox="1"/>
          <p:nvPr/>
        </p:nvSpPr>
        <p:spPr>
          <a:xfrm>
            <a:off x="8313025" y="5769779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setting</a:t>
            </a:r>
            <a:r>
              <a:rPr lang="en-US" dirty="0"/>
              <a:t> @ maximum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1AF5F1-4264-42F8-B0BA-BE4A55AFE5BB}"/>
              </a:ext>
            </a:extLst>
          </p:cNvPr>
          <p:cNvGrpSpPr/>
          <p:nvPr/>
        </p:nvGrpSpPr>
        <p:grpSpPr>
          <a:xfrm>
            <a:off x="2487705" y="1313737"/>
            <a:ext cx="8993096" cy="4264689"/>
            <a:chOff x="2579145" y="1343631"/>
            <a:chExt cx="8993096" cy="4264689"/>
          </a:xfrm>
        </p:grpSpPr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9E147604-900E-4445-A3B2-C0A1F1C3D503}"/>
                </a:ext>
              </a:extLst>
            </p:cNvPr>
            <p:cNvSpPr/>
            <p:nvPr/>
          </p:nvSpPr>
          <p:spPr>
            <a:xfrm>
              <a:off x="4123393" y="2087640"/>
              <a:ext cx="508000" cy="1793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6988DF-E99B-4144-B9F7-C718272E525A}"/>
                </a:ext>
              </a:extLst>
            </p:cNvPr>
            <p:cNvSpPr txBox="1"/>
            <p:nvPr/>
          </p:nvSpPr>
          <p:spPr>
            <a:xfrm>
              <a:off x="3037840" y="1699314"/>
              <a:ext cx="2387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ParticlePDF.randdraw</a:t>
              </a:r>
              <a:r>
                <a:rPr lang="en-US" dirty="0"/>
                <a:t>()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930466-3036-487B-9239-FEE7304B63FE}"/>
                </a:ext>
              </a:extLst>
            </p:cNvPr>
            <p:cNvSpPr/>
            <p:nvPr/>
          </p:nvSpPr>
          <p:spPr>
            <a:xfrm>
              <a:off x="2579145" y="1343631"/>
              <a:ext cx="8993096" cy="426468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calc_exp_utility</a:t>
              </a:r>
              <a:r>
                <a:rPr lang="en-US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77E2D0-C528-445C-B47D-3DD76455FD34}"/>
                </a:ext>
              </a:extLst>
            </p:cNvPr>
            <p:cNvSpPr txBox="1"/>
            <p:nvPr/>
          </p:nvSpPr>
          <p:spPr>
            <a:xfrm>
              <a:off x="2942854" y="2266948"/>
              <a:ext cx="235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N_DRAWS x </a:t>
              </a:r>
              <a:r>
                <a:rPr lang="en-US" i="1" dirty="0" err="1"/>
                <a:t>paramsets</a:t>
              </a:r>
              <a:endParaRPr lang="en-US" i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2B1857F-12C9-4915-ADF5-117A94D1FFC1}"/>
                </a:ext>
              </a:extLst>
            </p:cNvPr>
            <p:cNvCxnSpPr/>
            <p:nvPr/>
          </p:nvCxnSpPr>
          <p:spPr>
            <a:xfrm>
              <a:off x="3921760" y="2636280"/>
              <a:ext cx="0" cy="314322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437FBD6-5F94-4557-A892-3BEB058747EA}"/>
                </a:ext>
              </a:extLst>
            </p:cNvPr>
            <p:cNvSpPr/>
            <p:nvPr/>
          </p:nvSpPr>
          <p:spPr>
            <a:xfrm rot="16200000">
              <a:off x="7107872" y="3251519"/>
              <a:ext cx="284480" cy="802640"/>
            </a:xfrm>
            <a:custGeom>
              <a:avLst/>
              <a:gdLst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365760 w 365760"/>
                <a:gd name="connsiteY0" fmla="*/ 0 h 975360"/>
                <a:gd name="connsiteX1" fmla="*/ 0 w 365760"/>
                <a:gd name="connsiteY1" fmla="*/ 975360 h 975360"/>
                <a:gd name="connsiteX0" fmla="*/ 0 w 752234"/>
                <a:gd name="connsiteY0" fmla="*/ 0 h 965200"/>
                <a:gd name="connsiteX1" fmla="*/ 751840 w 752234"/>
                <a:gd name="connsiteY1" fmla="*/ 965200 h 965200"/>
                <a:gd name="connsiteX0" fmla="*/ 0 w 751840"/>
                <a:gd name="connsiteY0" fmla="*/ 0 h 965200"/>
                <a:gd name="connsiteX1" fmla="*/ 751840 w 751840"/>
                <a:gd name="connsiteY1" fmla="*/ 965200 h 965200"/>
                <a:gd name="connsiteX0" fmla="*/ 0 w 1127760"/>
                <a:gd name="connsiteY0" fmla="*/ 0 h 975360"/>
                <a:gd name="connsiteX1" fmla="*/ 1127760 w 1127760"/>
                <a:gd name="connsiteY1" fmla="*/ 975360 h 975360"/>
                <a:gd name="connsiteX0" fmla="*/ 0 w 436880"/>
                <a:gd name="connsiteY0" fmla="*/ 0 h 944880"/>
                <a:gd name="connsiteX1" fmla="*/ 436880 w 436880"/>
                <a:gd name="connsiteY1" fmla="*/ 944880 h 944880"/>
                <a:gd name="connsiteX0" fmla="*/ 0 w 284480"/>
                <a:gd name="connsiteY0" fmla="*/ 0 h 802640"/>
                <a:gd name="connsiteX1" fmla="*/ 284480 w 284480"/>
                <a:gd name="connsiteY1" fmla="*/ 802640 h 80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4480" h="802640">
                  <a:moveTo>
                    <a:pt x="0" y="0"/>
                  </a:moveTo>
                  <a:cubicBezTo>
                    <a:pt x="0" y="538480"/>
                    <a:pt x="233680" y="365760"/>
                    <a:pt x="284480" y="80264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4C9DE25-73BF-4057-A0F3-4BBDEDCAFB38}"/>
                </a:ext>
              </a:extLst>
            </p:cNvPr>
            <p:cNvCxnSpPr/>
            <p:nvPr/>
          </p:nvCxnSpPr>
          <p:spPr>
            <a:xfrm>
              <a:off x="4043680" y="2636280"/>
              <a:ext cx="0" cy="314322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7B43707-198A-44B7-AD9E-8A3DC85EB684}"/>
                </a:ext>
              </a:extLst>
            </p:cNvPr>
            <p:cNvCxnSpPr/>
            <p:nvPr/>
          </p:nvCxnSpPr>
          <p:spPr>
            <a:xfrm>
              <a:off x="4165600" y="2636280"/>
              <a:ext cx="0" cy="314322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6BF0CF3-09C3-4807-B5C8-873056D82B95}"/>
                </a:ext>
              </a:extLst>
            </p:cNvPr>
            <p:cNvCxnSpPr/>
            <p:nvPr/>
          </p:nvCxnSpPr>
          <p:spPr>
            <a:xfrm>
              <a:off x="4287520" y="2636280"/>
              <a:ext cx="0" cy="314322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FC83B6-21C0-4940-B853-F6A14C46A878}"/>
                </a:ext>
              </a:extLst>
            </p:cNvPr>
            <p:cNvCxnSpPr/>
            <p:nvPr/>
          </p:nvCxnSpPr>
          <p:spPr>
            <a:xfrm>
              <a:off x="4409440" y="2636280"/>
              <a:ext cx="0" cy="314322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112D496-0524-4D53-AD64-78DAFD9F74DE}"/>
                </a:ext>
              </a:extLst>
            </p:cNvPr>
            <p:cNvSpPr txBox="1"/>
            <p:nvPr/>
          </p:nvSpPr>
          <p:spPr>
            <a:xfrm>
              <a:off x="3273295" y="2974315"/>
              <a:ext cx="24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eval_over_all_settings</a:t>
              </a:r>
              <a:r>
                <a:rPr lang="en-US" dirty="0"/>
                <a:t>()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88149E-215A-4A79-95DA-A8EA63A4F0BC}"/>
                </a:ext>
              </a:extLst>
            </p:cNvPr>
            <p:cNvSpPr txBox="1"/>
            <p:nvPr/>
          </p:nvSpPr>
          <p:spPr>
            <a:xfrm>
              <a:off x="3637855" y="3612547"/>
              <a:ext cx="3230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ycalc</a:t>
              </a:r>
              <a:r>
                <a:rPr lang="en-US" i="1" dirty="0"/>
                <a:t>: </a:t>
              </a:r>
              <a:r>
                <a:rPr lang="en-US" dirty="0"/>
                <a:t> (N_DRAWS model curves)</a:t>
              </a:r>
              <a:endParaRPr lang="en-US" i="1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DD3952C-F599-44CA-A310-8F8A739CAA59}"/>
                </a:ext>
              </a:extLst>
            </p:cNvPr>
            <p:cNvGrpSpPr/>
            <p:nvPr/>
          </p:nvGrpSpPr>
          <p:grpSpPr>
            <a:xfrm>
              <a:off x="7842330" y="2439699"/>
              <a:ext cx="3535659" cy="1078955"/>
              <a:chOff x="7335519" y="2387600"/>
              <a:chExt cx="3535659" cy="1078955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1A87CA8-8619-4BA3-B690-41AC4D644558}"/>
                  </a:ext>
                </a:extLst>
              </p:cNvPr>
              <p:cNvSpPr/>
              <p:nvPr/>
            </p:nvSpPr>
            <p:spPr>
              <a:xfrm>
                <a:off x="7335519" y="2540000"/>
                <a:ext cx="3535659" cy="926555"/>
              </a:xfrm>
              <a:custGeom>
                <a:avLst/>
                <a:gdLst>
                  <a:gd name="connsiteX0" fmla="*/ 0 w 3383280"/>
                  <a:gd name="connsiteY0" fmla="*/ 1188720 h 1271089"/>
                  <a:gd name="connsiteX1" fmla="*/ 1249680 w 3383280"/>
                  <a:gd name="connsiteY1" fmla="*/ 1168400 h 1271089"/>
                  <a:gd name="connsiteX2" fmla="*/ 2062480 w 3383280"/>
                  <a:gd name="connsiteY2" fmla="*/ 172720 h 1271089"/>
                  <a:gd name="connsiteX3" fmla="*/ 3383280 w 3383280"/>
                  <a:gd name="connsiteY3" fmla="*/ 0 h 1271089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189668"/>
                  <a:gd name="connsiteX1" fmla="*/ 1270000 w 3383280"/>
                  <a:gd name="connsiteY1" fmla="*/ 1026160 h 1189668"/>
                  <a:gd name="connsiteX2" fmla="*/ 2062480 w 3383280"/>
                  <a:gd name="connsiteY2" fmla="*/ 172720 h 1189668"/>
                  <a:gd name="connsiteX3" fmla="*/ 3383280 w 3383280"/>
                  <a:gd name="connsiteY3" fmla="*/ 0 h 1189668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189758"/>
                  <a:gd name="connsiteX1" fmla="*/ 1270000 w 3383280"/>
                  <a:gd name="connsiteY1" fmla="*/ 1026160 h 1189758"/>
                  <a:gd name="connsiteX2" fmla="*/ 2072640 w 3383280"/>
                  <a:gd name="connsiteY2" fmla="*/ 162560 h 1189758"/>
                  <a:gd name="connsiteX3" fmla="*/ 3383280 w 3383280"/>
                  <a:gd name="connsiteY3" fmla="*/ 0 h 1189758"/>
                  <a:gd name="connsiteX0" fmla="*/ 0 w 3383280"/>
                  <a:gd name="connsiteY0" fmla="*/ 1188720 h 1190086"/>
                  <a:gd name="connsiteX1" fmla="*/ 1270000 w 3383280"/>
                  <a:gd name="connsiteY1" fmla="*/ 1026160 h 1190086"/>
                  <a:gd name="connsiteX2" fmla="*/ 1930400 w 3383280"/>
                  <a:gd name="connsiteY2" fmla="*/ 132080 h 1190086"/>
                  <a:gd name="connsiteX3" fmla="*/ 3383280 w 3383280"/>
                  <a:gd name="connsiteY3" fmla="*/ 0 h 1190086"/>
                  <a:gd name="connsiteX0" fmla="*/ 0 w 3383280"/>
                  <a:gd name="connsiteY0" fmla="*/ 1218190 h 1219556"/>
                  <a:gd name="connsiteX1" fmla="*/ 1270000 w 3383280"/>
                  <a:gd name="connsiteY1" fmla="*/ 1055630 h 1219556"/>
                  <a:gd name="connsiteX2" fmla="*/ 1930400 w 3383280"/>
                  <a:gd name="connsiteY2" fmla="*/ 161550 h 1219556"/>
                  <a:gd name="connsiteX3" fmla="*/ 3383280 w 3383280"/>
                  <a:gd name="connsiteY3" fmla="*/ 29470 h 1219556"/>
                  <a:gd name="connsiteX0" fmla="*/ 0 w 3383280"/>
                  <a:gd name="connsiteY0" fmla="*/ 1188720 h 1189447"/>
                  <a:gd name="connsiteX1" fmla="*/ 1270000 w 3383280"/>
                  <a:gd name="connsiteY1" fmla="*/ 1026160 h 1189447"/>
                  <a:gd name="connsiteX2" fmla="*/ 1889760 w 3383280"/>
                  <a:gd name="connsiteY2" fmla="*/ 203200 h 1189447"/>
                  <a:gd name="connsiteX3" fmla="*/ 3383280 w 3383280"/>
                  <a:gd name="connsiteY3" fmla="*/ 0 h 11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280" h="1189447">
                    <a:moveTo>
                      <a:pt x="0" y="1188720"/>
                    </a:moveTo>
                    <a:cubicBezTo>
                      <a:pt x="605366" y="1192106"/>
                      <a:pt x="955040" y="1190413"/>
                      <a:pt x="1270000" y="1026160"/>
                    </a:cubicBezTo>
                    <a:cubicBezTo>
                      <a:pt x="1584960" y="861907"/>
                      <a:pt x="1588347" y="475827"/>
                      <a:pt x="1889760" y="203200"/>
                    </a:cubicBezTo>
                    <a:cubicBezTo>
                      <a:pt x="2191173" y="-69427"/>
                      <a:pt x="2670387" y="18627"/>
                      <a:pt x="338328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170ED12-205D-4834-8074-D0E38C81732C}"/>
                  </a:ext>
                </a:extLst>
              </p:cNvPr>
              <p:cNvSpPr/>
              <p:nvPr/>
            </p:nvSpPr>
            <p:spPr>
              <a:xfrm>
                <a:off x="7335519" y="2387600"/>
                <a:ext cx="2936223" cy="1078955"/>
              </a:xfrm>
              <a:custGeom>
                <a:avLst/>
                <a:gdLst>
                  <a:gd name="connsiteX0" fmla="*/ 0 w 3383280"/>
                  <a:gd name="connsiteY0" fmla="*/ 1188720 h 1271089"/>
                  <a:gd name="connsiteX1" fmla="*/ 1249680 w 3383280"/>
                  <a:gd name="connsiteY1" fmla="*/ 1168400 h 1271089"/>
                  <a:gd name="connsiteX2" fmla="*/ 2062480 w 3383280"/>
                  <a:gd name="connsiteY2" fmla="*/ 172720 h 1271089"/>
                  <a:gd name="connsiteX3" fmla="*/ 3383280 w 3383280"/>
                  <a:gd name="connsiteY3" fmla="*/ 0 h 1271089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189668"/>
                  <a:gd name="connsiteX1" fmla="*/ 1270000 w 3383280"/>
                  <a:gd name="connsiteY1" fmla="*/ 1026160 h 1189668"/>
                  <a:gd name="connsiteX2" fmla="*/ 2062480 w 3383280"/>
                  <a:gd name="connsiteY2" fmla="*/ 172720 h 1189668"/>
                  <a:gd name="connsiteX3" fmla="*/ 3383280 w 3383280"/>
                  <a:gd name="connsiteY3" fmla="*/ 0 h 1189668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189758"/>
                  <a:gd name="connsiteX1" fmla="*/ 1270000 w 3383280"/>
                  <a:gd name="connsiteY1" fmla="*/ 1026160 h 1189758"/>
                  <a:gd name="connsiteX2" fmla="*/ 2072640 w 3383280"/>
                  <a:gd name="connsiteY2" fmla="*/ 162560 h 1189758"/>
                  <a:gd name="connsiteX3" fmla="*/ 3383280 w 3383280"/>
                  <a:gd name="connsiteY3" fmla="*/ 0 h 1189758"/>
                  <a:gd name="connsiteX0" fmla="*/ 0 w 3383280"/>
                  <a:gd name="connsiteY0" fmla="*/ 1188720 h 1190086"/>
                  <a:gd name="connsiteX1" fmla="*/ 1270000 w 3383280"/>
                  <a:gd name="connsiteY1" fmla="*/ 1026160 h 1190086"/>
                  <a:gd name="connsiteX2" fmla="*/ 1930400 w 3383280"/>
                  <a:gd name="connsiteY2" fmla="*/ 132080 h 1190086"/>
                  <a:gd name="connsiteX3" fmla="*/ 3383280 w 3383280"/>
                  <a:gd name="connsiteY3" fmla="*/ 0 h 1190086"/>
                  <a:gd name="connsiteX0" fmla="*/ 0 w 3383280"/>
                  <a:gd name="connsiteY0" fmla="*/ 1218190 h 1219556"/>
                  <a:gd name="connsiteX1" fmla="*/ 1270000 w 3383280"/>
                  <a:gd name="connsiteY1" fmla="*/ 1055630 h 1219556"/>
                  <a:gd name="connsiteX2" fmla="*/ 1930400 w 3383280"/>
                  <a:gd name="connsiteY2" fmla="*/ 161550 h 1219556"/>
                  <a:gd name="connsiteX3" fmla="*/ 3383280 w 3383280"/>
                  <a:gd name="connsiteY3" fmla="*/ 29470 h 1219556"/>
                  <a:gd name="connsiteX0" fmla="*/ 0 w 3383280"/>
                  <a:gd name="connsiteY0" fmla="*/ 1188720 h 1189447"/>
                  <a:gd name="connsiteX1" fmla="*/ 1270000 w 3383280"/>
                  <a:gd name="connsiteY1" fmla="*/ 1026160 h 1189447"/>
                  <a:gd name="connsiteX2" fmla="*/ 1889760 w 3383280"/>
                  <a:gd name="connsiteY2" fmla="*/ 203200 h 1189447"/>
                  <a:gd name="connsiteX3" fmla="*/ 3383280 w 3383280"/>
                  <a:gd name="connsiteY3" fmla="*/ 0 h 11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280" h="1189447">
                    <a:moveTo>
                      <a:pt x="0" y="1188720"/>
                    </a:moveTo>
                    <a:cubicBezTo>
                      <a:pt x="605366" y="1192106"/>
                      <a:pt x="955040" y="1190413"/>
                      <a:pt x="1270000" y="1026160"/>
                    </a:cubicBezTo>
                    <a:cubicBezTo>
                      <a:pt x="1584960" y="861907"/>
                      <a:pt x="1588347" y="475827"/>
                      <a:pt x="1889760" y="203200"/>
                    </a:cubicBezTo>
                    <a:cubicBezTo>
                      <a:pt x="2191173" y="-69427"/>
                      <a:pt x="2670387" y="18627"/>
                      <a:pt x="338328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EA75767-BB6A-47C3-B5D3-703DD3EC4279}"/>
                  </a:ext>
                </a:extLst>
              </p:cNvPr>
              <p:cNvSpPr/>
              <p:nvPr/>
            </p:nvSpPr>
            <p:spPr>
              <a:xfrm>
                <a:off x="7335519" y="2501173"/>
                <a:ext cx="3089248" cy="965382"/>
              </a:xfrm>
              <a:custGeom>
                <a:avLst/>
                <a:gdLst>
                  <a:gd name="connsiteX0" fmla="*/ 0 w 3383280"/>
                  <a:gd name="connsiteY0" fmla="*/ 1188720 h 1271089"/>
                  <a:gd name="connsiteX1" fmla="*/ 1249680 w 3383280"/>
                  <a:gd name="connsiteY1" fmla="*/ 1168400 h 1271089"/>
                  <a:gd name="connsiteX2" fmla="*/ 2062480 w 3383280"/>
                  <a:gd name="connsiteY2" fmla="*/ 172720 h 1271089"/>
                  <a:gd name="connsiteX3" fmla="*/ 3383280 w 3383280"/>
                  <a:gd name="connsiteY3" fmla="*/ 0 h 1271089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189668"/>
                  <a:gd name="connsiteX1" fmla="*/ 1270000 w 3383280"/>
                  <a:gd name="connsiteY1" fmla="*/ 1026160 h 1189668"/>
                  <a:gd name="connsiteX2" fmla="*/ 2062480 w 3383280"/>
                  <a:gd name="connsiteY2" fmla="*/ 172720 h 1189668"/>
                  <a:gd name="connsiteX3" fmla="*/ 3383280 w 3383280"/>
                  <a:gd name="connsiteY3" fmla="*/ 0 h 1189668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189758"/>
                  <a:gd name="connsiteX1" fmla="*/ 1270000 w 3383280"/>
                  <a:gd name="connsiteY1" fmla="*/ 1026160 h 1189758"/>
                  <a:gd name="connsiteX2" fmla="*/ 2072640 w 3383280"/>
                  <a:gd name="connsiteY2" fmla="*/ 162560 h 1189758"/>
                  <a:gd name="connsiteX3" fmla="*/ 3383280 w 3383280"/>
                  <a:gd name="connsiteY3" fmla="*/ 0 h 1189758"/>
                  <a:gd name="connsiteX0" fmla="*/ 0 w 3383280"/>
                  <a:gd name="connsiteY0" fmla="*/ 1188720 h 1190086"/>
                  <a:gd name="connsiteX1" fmla="*/ 1270000 w 3383280"/>
                  <a:gd name="connsiteY1" fmla="*/ 1026160 h 1190086"/>
                  <a:gd name="connsiteX2" fmla="*/ 1930400 w 3383280"/>
                  <a:gd name="connsiteY2" fmla="*/ 132080 h 1190086"/>
                  <a:gd name="connsiteX3" fmla="*/ 3383280 w 3383280"/>
                  <a:gd name="connsiteY3" fmla="*/ 0 h 1190086"/>
                  <a:gd name="connsiteX0" fmla="*/ 0 w 3383280"/>
                  <a:gd name="connsiteY0" fmla="*/ 1218190 h 1219556"/>
                  <a:gd name="connsiteX1" fmla="*/ 1270000 w 3383280"/>
                  <a:gd name="connsiteY1" fmla="*/ 1055630 h 1219556"/>
                  <a:gd name="connsiteX2" fmla="*/ 1930400 w 3383280"/>
                  <a:gd name="connsiteY2" fmla="*/ 161550 h 1219556"/>
                  <a:gd name="connsiteX3" fmla="*/ 3383280 w 3383280"/>
                  <a:gd name="connsiteY3" fmla="*/ 29470 h 1219556"/>
                  <a:gd name="connsiteX0" fmla="*/ 0 w 3383280"/>
                  <a:gd name="connsiteY0" fmla="*/ 1188720 h 1189447"/>
                  <a:gd name="connsiteX1" fmla="*/ 1270000 w 3383280"/>
                  <a:gd name="connsiteY1" fmla="*/ 1026160 h 1189447"/>
                  <a:gd name="connsiteX2" fmla="*/ 1889760 w 3383280"/>
                  <a:gd name="connsiteY2" fmla="*/ 203200 h 1189447"/>
                  <a:gd name="connsiteX3" fmla="*/ 3383280 w 3383280"/>
                  <a:gd name="connsiteY3" fmla="*/ 0 h 11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280" h="1189447">
                    <a:moveTo>
                      <a:pt x="0" y="1188720"/>
                    </a:moveTo>
                    <a:cubicBezTo>
                      <a:pt x="605366" y="1192106"/>
                      <a:pt x="955040" y="1190413"/>
                      <a:pt x="1270000" y="1026160"/>
                    </a:cubicBezTo>
                    <a:cubicBezTo>
                      <a:pt x="1584960" y="861907"/>
                      <a:pt x="1588347" y="475827"/>
                      <a:pt x="1889760" y="203200"/>
                    </a:cubicBezTo>
                    <a:cubicBezTo>
                      <a:pt x="2191173" y="-69427"/>
                      <a:pt x="2670387" y="18627"/>
                      <a:pt x="338328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F2735-AA98-4D2E-81E4-F22425879866}"/>
                  </a:ext>
                </a:extLst>
              </p:cNvPr>
              <p:cNvSpPr/>
              <p:nvPr/>
            </p:nvSpPr>
            <p:spPr>
              <a:xfrm>
                <a:off x="7335519" y="2458720"/>
                <a:ext cx="3383280" cy="1007835"/>
              </a:xfrm>
              <a:custGeom>
                <a:avLst/>
                <a:gdLst>
                  <a:gd name="connsiteX0" fmla="*/ 0 w 3383280"/>
                  <a:gd name="connsiteY0" fmla="*/ 1188720 h 1271089"/>
                  <a:gd name="connsiteX1" fmla="*/ 1249680 w 3383280"/>
                  <a:gd name="connsiteY1" fmla="*/ 1168400 h 1271089"/>
                  <a:gd name="connsiteX2" fmla="*/ 2062480 w 3383280"/>
                  <a:gd name="connsiteY2" fmla="*/ 172720 h 1271089"/>
                  <a:gd name="connsiteX3" fmla="*/ 3383280 w 3383280"/>
                  <a:gd name="connsiteY3" fmla="*/ 0 h 1271089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189668"/>
                  <a:gd name="connsiteX1" fmla="*/ 1270000 w 3383280"/>
                  <a:gd name="connsiteY1" fmla="*/ 1026160 h 1189668"/>
                  <a:gd name="connsiteX2" fmla="*/ 2062480 w 3383280"/>
                  <a:gd name="connsiteY2" fmla="*/ 172720 h 1189668"/>
                  <a:gd name="connsiteX3" fmla="*/ 3383280 w 3383280"/>
                  <a:gd name="connsiteY3" fmla="*/ 0 h 1189668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189758"/>
                  <a:gd name="connsiteX1" fmla="*/ 1270000 w 3383280"/>
                  <a:gd name="connsiteY1" fmla="*/ 1026160 h 1189758"/>
                  <a:gd name="connsiteX2" fmla="*/ 2072640 w 3383280"/>
                  <a:gd name="connsiteY2" fmla="*/ 162560 h 1189758"/>
                  <a:gd name="connsiteX3" fmla="*/ 3383280 w 3383280"/>
                  <a:gd name="connsiteY3" fmla="*/ 0 h 1189758"/>
                  <a:gd name="connsiteX0" fmla="*/ 0 w 3383280"/>
                  <a:gd name="connsiteY0" fmla="*/ 1188720 h 1190086"/>
                  <a:gd name="connsiteX1" fmla="*/ 1270000 w 3383280"/>
                  <a:gd name="connsiteY1" fmla="*/ 1026160 h 1190086"/>
                  <a:gd name="connsiteX2" fmla="*/ 1930400 w 3383280"/>
                  <a:gd name="connsiteY2" fmla="*/ 132080 h 1190086"/>
                  <a:gd name="connsiteX3" fmla="*/ 3383280 w 3383280"/>
                  <a:gd name="connsiteY3" fmla="*/ 0 h 1190086"/>
                  <a:gd name="connsiteX0" fmla="*/ 0 w 3383280"/>
                  <a:gd name="connsiteY0" fmla="*/ 1218190 h 1219556"/>
                  <a:gd name="connsiteX1" fmla="*/ 1270000 w 3383280"/>
                  <a:gd name="connsiteY1" fmla="*/ 1055630 h 1219556"/>
                  <a:gd name="connsiteX2" fmla="*/ 1930400 w 3383280"/>
                  <a:gd name="connsiteY2" fmla="*/ 161550 h 1219556"/>
                  <a:gd name="connsiteX3" fmla="*/ 3383280 w 3383280"/>
                  <a:gd name="connsiteY3" fmla="*/ 29470 h 1219556"/>
                  <a:gd name="connsiteX0" fmla="*/ 0 w 3383280"/>
                  <a:gd name="connsiteY0" fmla="*/ 1188720 h 1189447"/>
                  <a:gd name="connsiteX1" fmla="*/ 1270000 w 3383280"/>
                  <a:gd name="connsiteY1" fmla="*/ 1026160 h 1189447"/>
                  <a:gd name="connsiteX2" fmla="*/ 1889760 w 3383280"/>
                  <a:gd name="connsiteY2" fmla="*/ 203200 h 1189447"/>
                  <a:gd name="connsiteX3" fmla="*/ 3383280 w 3383280"/>
                  <a:gd name="connsiteY3" fmla="*/ 0 h 11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280" h="1189447">
                    <a:moveTo>
                      <a:pt x="0" y="1188720"/>
                    </a:moveTo>
                    <a:cubicBezTo>
                      <a:pt x="605366" y="1192106"/>
                      <a:pt x="955040" y="1190413"/>
                      <a:pt x="1270000" y="1026160"/>
                    </a:cubicBezTo>
                    <a:cubicBezTo>
                      <a:pt x="1584960" y="861907"/>
                      <a:pt x="1588347" y="475827"/>
                      <a:pt x="1889760" y="203200"/>
                    </a:cubicBezTo>
                    <a:cubicBezTo>
                      <a:pt x="2191173" y="-69427"/>
                      <a:pt x="2670387" y="18627"/>
                      <a:pt x="338328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BC17E18-05D2-4EC6-BB01-F95B8A3814A3}"/>
                  </a:ext>
                </a:extLst>
              </p:cNvPr>
              <p:cNvSpPr/>
              <p:nvPr/>
            </p:nvSpPr>
            <p:spPr>
              <a:xfrm>
                <a:off x="7335519" y="2585754"/>
                <a:ext cx="3190234" cy="880801"/>
              </a:xfrm>
              <a:custGeom>
                <a:avLst/>
                <a:gdLst>
                  <a:gd name="connsiteX0" fmla="*/ 0 w 3383280"/>
                  <a:gd name="connsiteY0" fmla="*/ 1188720 h 1271089"/>
                  <a:gd name="connsiteX1" fmla="*/ 1249680 w 3383280"/>
                  <a:gd name="connsiteY1" fmla="*/ 1168400 h 1271089"/>
                  <a:gd name="connsiteX2" fmla="*/ 2062480 w 3383280"/>
                  <a:gd name="connsiteY2" fmla="*/ 172720 h 1271089"/>
                  <a:gd name="connsiteX3" fmla="*/ 3383280 w 3383280"/>
                  <a:gd name="connsiteY3" fmla="*/ 0 h 1271089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250170"/>
                  <a:gd name="connsiteX1" fmla="*/ 1249680 w 3383280"/>
                  <a:gd name="connsiteY1" fmla="*/ 1168400 h 1250170"/>
                  <a:gd name="connsiteX2" fmla="*/ 2062480 w 3383280"/>
                  <a:gd name="connsiteY2" fmla="*/ 172720 h 1250170"/>
                  <a:gd name="connsiteX3" fmla="*/ 3383280 w 3383280"/>
                  <a:gd name="connsiteY3" fmla="*/ 0 h 1250170"/>
                  <a:gd name="connsiteX0" fmla="*/ 0 w 3383280"/>
                  <a:gd name="connsiteY0" fmla="*/ 1188720 h 1189668"/>
                  <a:gd name="connsiteX1" fmla="*/ 1270000 w 3383280"/>
                  <a:gd name="connsiteY1" fmla="*/ 1026160 h 1189668"/>
                  <a:gd name="connsiteX2" fmla="*/ 2062480 w 3383280"/>
                  <a:gd name="connsiteY2" fmla="*/ 172720 h 1189668"/>
                  <a:gd name="connsiteX3" fmla="*/ 3383280 w 3383280"/>
                  <a:gd name="connsiteY3" fmla="*/ 0 h 1189668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202232"/>
                  <a:gd name="connsiteX1" fmla="*/ 1270000 w 3383280"/>
                  <a:gd name="connsiteY1" fmla="*/ 1026160 h 1202232"/>
                  <a:gd name="connsiteX2" fmla="*/ 2062480 w 3383280"/>
                  <a:gd name="connsiteY2" fmla="*/ 172720 h 1202232"/>
                  <a:gd name="connsiteX3" fmla="*/ 3383280 w 3383280"/>
                  <a:gd name="connsiteY3" fmla="*/ 0 h 1202232"/>
                  <a:gd name="connsiteX0" fmla="*/ 0 w 3383280"/>
                  <a:gd name="connsiteY0" fmla="*/ 1188720 h 1189758"/>
                  <a:gd name="connsiteX1" fmla="*/ 1270000 w 3383280"/>
                  <a:gd name="connsiteY1" fmla="*/ 1026160 h 1189758"/>
                  <a:gd name="connsiteX2" fmla="*/ 2072640 w 3383280"/>
                  <a:gd name="connsiteY2" fmla="*/ 162560 h 1189758"/>
                  <a:gd name="connsiteX3" fmla="*/ 3383280 w 3383280"/>
                  <a:gd name="connsiteY3" fmla="*/ 0 h 1189758"/>
                  <a:gd name="connsiteX0" fmla="*/ 0 w 3383280"/>
                  <a:gd name="connsiteY0" fmla="*/ 1188720 h 1190086"/>
                  <a:gd name="connsiteX1" fmla="*/ 1270000 w 3383280"/>
                  <a:gd name="connsiteY1" fmla="*/ 1026160 h 1190086"/>
                  <a:gd name="connsiteX2" fmla="*/ 1930400 w 3383280"/>
                  <a:gd name="connsiteY2" fmla="*/ 132080 h 1190086"/>
                  <a:gd name="connsiteX3" fmla="*/ 3383280 w 3383280"/>
                  <a:gd name="connsiteY3" fmla="*/ 0 h 1190086"/>
                  <a:gd name="connsiteX0" fmla="*/ 0 w 3383280"/>
                  <a:gd name="connsiteY0" fmla="*/ 1218190 h 1219556"/>
                  <a:gd name="connsiteX1" fmla="*/ 1270000 w 3383280"/>
                  <a:gd name="connsiteY1" fmla="*/ 1055630 h 1219556"/>
                  <a:gd name="connsiteX2" fmla="*/ 1930400 w 3383280"/>
                  <a:gd name="connsiteY2" fmla="*/ 161550 h 1219556"/>
                  <a:gd name="connsiteX3" fmla="*/ 3383280 w 3383280"/>
                  <a:gd name="connsiteY3" fmla="*/ 29470 h 1219556"/>
                  <a:gd name="connsiteX0" fmla="*/ 0 w 3383280"/>
                  <a:gd name="connsiteY0" fmla="*/ 1188720 h 1189447"/>
                  <a:gd name="connsiteX1" fmla="*/ 1270000 w 3383280"/>
                  <a:gd name="connsiteY1" fmla="*/ 1026160 h 1189447"/>
                  <a:gd name="connsiteX2" fmla="*/ 1889760 w 3383280"/>
                  <a:gd name="connsiteY2" fmla="*/ 203200 h 1189447"/>
                  <a:gd name="connsiteX3" fmla="*/ 3383280 w 3383280"/>
                  <a:gd name="connsiteY3" fmla="*/ 0 h 118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280" h="1189447">
                    <a:moveTo>
                      <a:pt x="0" y="1188720"/>
                    </a:moveTo>
                    <a:cubicBezTo>
                      <a:pt x="605366" y="1192106"/>
                      <a:pt x="955040" y="1190413"/>
                      <a:pt x="1270000" y="1026160"/>
                    </a:cubicBezTo>
                    <a:cubicBezTo>
                      <a:pt x="1584960" y="861907"/>
                      <a:pt x="1588347" y="475827"/>
                      <a:pt x="1889760" y="203200"/>
                    </a:cubicBezTo>
                    <a:cubicBezTo>
                      <a:pt x="2191173" y="-69427"/>
                      <a:pt x="2670387" y="18627"/>
                      <a:pt x="338328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2ACD0ED-FBC3-433B-B888-661A9FD0670F}"/>
                </a:ext>
              </a:extLst>
            </p:cNvPr>
            <p:cNvCxnSpPr/>
            <p:nvPr/>
          </p:nvCxnSpPr>
          <p:spPr>
            <a:xfrm>
              <a:off x="8351520" y="3204332"/>
              <a:ext cx="0" cy="3143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4299D61-C7D4-4D3B-B226-472323AFE99B}"/>
                </a:ext>
              </a:extLst>
            </p:cNvPr>
            <p:cNvCxnSpPr/>
            <p:nvPr/>
          </p:nvCxnSpPr>
          <p:spPr>
            <a:xfrm>
              <a:off x="9437447" y="2353658"/>
              <a:ext cx="0" cy="3143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F775659-B8F6-4A23-9093-1D6BF1E86F0C}"/>
                </a:ext>
              </a:extLst>
            </p:cNvPr>
            <p:cNvCxnSpPr/>
            <p:nvPr/>
          </p:nvCxnSpPr>
          <p:spPr>
            <a:xfrm>
              <a:off x="10687127" y="2109787"/>
              <a:ext cx="0" cy="3143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82E4D9B-81D7-4453-B9B1-EBC6166AB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0487" y="3521396"/>
              <a:ext cx="0" cy="3143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75FA3FC-C816-49D3-AC63-63FD8A8FE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6254" y="3215129"/>
              <a:ext cx="0" cy="3143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DB709DA-63C3-4970-800F-4B8A72627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7127" y="2655770"/>
              <a:ext cx="0" cy="3143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1191CCC-78B6-436B-A97B-2EF38D7921B2}"/>
                </a:ext>
              </a:extLst>
            </p:cNvPr>
            <p:cNvSpPr/>
            <p:nvPr/>
          </p:nvSpPr>
          <p:spPr>
            <a:xfrm>
              <a:off x="7778985" y="4729899"/>
              <a:ext cx="3190240" cy="729354"/>
            </a:xfrm>
            <a:custGeom>
              <a:avLst/>
              <a:gdLst>
                <a:gd name="connsiteX0" fmla="*/ 0 w 3383280"/>
                <a:gd name="connsiteY0" fmla="*/ 1188720 h 1271089"/>
                <a:gd name="connsiteX1" fmla="*/ 1249680 w 3383280"/>
                <a:gd name="connsiteY1" fmla="*/ 1168400 h 1271089"/>
                <a:gd name="connsiteX2" fmla="*/ 2062480 w 3383280"/>
                <a:gd name="connsiteY2" fmla="*/ 172720 h 1271089"/>
                <a:gd name="connsiteX3" fmla="*/ 3383280 w 3383280"/>
                <a:gd name="connsiteY3" fmla="*/ 0 h 1271089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189668"/>
                <a:gd name="connsiteX1" fmla="*/ 1270000 w 3383280"/>
                <a:gd name="connsiteY1" fmla="*/ 1026160 h 1189668"/>
                <a:gd name="connsiteX2" fmla="*/ 2062480 w 3383280"/>
                <a:gd name="connsiteY2" fmla="*/ 172720 h 1189668"/>
                <a:gd name="connsiteX3" fmla="*/ 3383280 w 3383280"/>
                <a:gd name="connsiteY3" fmla="*/ 0 h 1189668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189758"/>
                <a:gd name="connsiteX1" fmla="*/ 1270000 w 3383280"/>
                <a:gd name="connsiteY1" fmla="*/ 1026160 h 1189758"/>
                <a:gd name="connsiteX2" fmla="*/ 2072640 w 3383280"/>
                <a:gd name="connsiteY2" fmla="*/ 162560 h 1189758"/>
                <a:gd name="connsiteX3" fmla="*/ 3383280 w 3383280"/>
                <a:gd name="connsiteY3" fmla="*/ 0 h 1189758"/>
                <a:gd name="connsiteX0" fmla="*/ 0 w 3383280"/>
                <a:gd name="connsiteY0" fmla="*/ 1188720 h 1190086"/>
                <a:gd name="connsiteX1" fmla="*/ 1270000 w 3383280"/>
                <a:gd name="connsiteY1" fmla="*/ 1026160 h 1190086"/>
                <a:gd name="connsiteX2" fmla="*/ 1930400 w 3383280"/>
                <a:gd name="connsiteY2" fmla="*/ 132080 h 1190086"/>
                <a:gd name="connsiteX3" fmla="*/ 3383280 w 3383280"/>
                <a:gd name="connsiteY3" fmla="*/ 0 h 1190086"/>
                <a:gd name="connsiteX0" fmla="*/ 0 w 3383280"/>
                <a:gd name="connsiteY0" fmla="*/ 1218190 h 1219556"/>
                <a:gd name="connsiteX1" fmla="*/ 1270000 w 3383280"/>
                <a:gd name="connsiteY1" fmla="*/ 1055630 h 1219556"/>
                <a:gd name="connsiteX2" fmla="*/ 1930400 w 3383280"/>
                <a:gd name="connsiteY2" fmla="*/ 161550 h 1219556"/>
                <a:gd name="connsiteX3" fmla="*/ 3383280 w 3383280"/>
                <a:gd name="connsiteY3" fmla="*/ 29470 h 1219556"/>
                <a:gd name="connsiteX0" fmla="*/ 0 w 3383280"/>
                <a:gd name="connsiteY0" fmla="*/ 1188720 h 1189447"/>
                <a:gd name="connsiteX1" fmla="*/ 1270000 w 3383280"/>
                <a:gd name="connsiteY1" fmla="*/ 1026160 h 1189447"/>
                <a:gd name="connsiteX2" fmla="*/ 1889760 w 3383280"/>
                <a:gd name="connsiteY2" fmla="*/ 203200 h 1189447"/>
                <a:gd name="connsiteX3" fmla="*/ 3383280 w 3383280"/>
                <a:gd name="connsiteY3" fmla="*/ 0 h 1189447"/>
                <a:gd name="connsiteX0" fmla="*/ 0 w 3322320"/>
                <a:gd name="connsiteY0" fmla="*/ 992635 h 993362"/>
                <a:gd name="connsiteX1" fmla="*/ 1270000 w 3322320"/>
                <a:gd name="connsiteY1" fmla="*/ 830075 h 993362"/>
                <a:gd name="connsiteX2" fmla="*/ 1889760 w 3322320"/>
                <a:gd name="connsiteY2" fmla="*/ 7115 h 993362"/>
                <a:gd name="connsiteX3" fmla="*/ 3322320 w 3322320"/>
                <a:gd name="connsiteY3" fmla="*/ 403355 h 993362"/>
                <a:gd name="connsiteX0" fmla="*/ 0 w 3322320"/>
                <a:gd name="connsiteY0" fmla="*/ 992635 h 993362"/>
                <a:gd name="connsiteX1" fmla="*/ 1270000 w 3322320"/>
                <a:gd name="connsiteY1" fmla="*/ 830075 h 993362"/>
                <a:gd name="connsiteX2" fmla="*/ 1889760 w 3322320"/>
                <a:gd name="connsiteY2" fmla="*/ 7115 h 993362"/>
                <a:gd name="connsiteX3" fmla="*/ 3322320 w 3322320"/>
                <a:gd name="connsiteY3" fmla="*/ 403355 h 993362"/>
                <a:gd name="connsiteX0" fmla="*/ 0 w 3190240"/>
                <a:gd name="connsiteY0" fmla="*/ 991800 h 992527"/>
                <a:gd name="connsiteX1" fmla="*/ 1270000 w 3190240"/>
                <a:gd name="connsiteY1" fmla="*/ 829240 h 992527"/>
                <a:gd name="connsiteX2" fmla="*/ 1889760 w 3190240"/>
                <a:gd name="connsiteY2" fmla="*/ 6280 h 992527"/>
                <a:gd name="connsiteX3" fmla="*/ 3190240 w 3190240"/>
                <a:gd name="connsiteY3" fmla="*/ 422840 h 992527"/>
                <a:gd name="connsiteX0" fmla="*/ 0 w 3190240"/>
                <a:gd name="connsiteY0" fmla="*/ 992160 h 992887"/>
                <a:gd name="connsiteX1" fmla="*/ 1270000 w 3190240"/>
                <a:gd name="connsiteY1" fmla="*/ 829600 h 992887"/>
                <a:gd name="connsiteX2" fmla="*/ 1889760 w 3190240"/>
                <a:gd name="connsiteY2" fmla="*/ 6640 h 992887"/>
                <a:gd name="connsiteX3" fmla="*/ 3190240 w 3190240"/>
                <a:gd name="connsiteY3" fmla="*/ 423200 h 992887"/>
                <a:gd name="connsiteX0" fmla="*/ 0 w 3190240"/>
                <a:gd name="connsiteY0" fmla="*/ 972112 h 972728"/>
                <a:gd name="connsiteX1" fmla="*/ 1270000 w 3190240"/>
                <a:gd name="connsiteY1" fmla="*/ 809552 h 972728"/>
                <a:gd name="connsiteX2" fmla="*/ 1615440 w 3190240"/>
                <a:gd name="connsiteY2" fmla="*/ 6912 h 972728"/>
                <a:gd name="connsiteX3" fmla="*/ 3190240 w 3190240"/>
                <a:gd name="connsiteY3" fmla="*/ 403152 h 972728"/>
                <a:gd name="connsiteX0" fmla="*/ 0 w 3190240"/>
                <a:gd name="connsiteY0" fmla="*/ 972420 h 973492"/>
                <a:gd name="connsiteX1" fmla="*/ 1066800 w 3190240"/>
                <a:gd name="connsiteY1" fmla="*/ 820020 h 973492"/>
                <a:gd name="connsiteX2" fmla="*/ 1615440 w 3190240"/>
                <a:gd name="connsiteY2" fmla="*/ 7220 h 973492"/>
                <a:gd name="connsiteX3" fmla="*/ 3190240 w 3190240"/>
                <a:gd name="connsiteY3" fmla="*/ 403460 h 973492"/>
                <a:gd name="connsiteX0" fmla="*/ 0 w 3190240"/>
                <a:gd name="connsiteY0" fmla="*/ 967056 h 968128"/>
                <a:gd name="connsiteX1" fmla="*/ 1066800 w 3190240"/>
                <a:gd name="connsiteY1" fmla="*/ 814656 h 968128"/>
                <a:gd name="connsiteX2" fmla="*/ 1615440 w 3190240"/>
                <a:gd name="connsiteY2" fmla="*/ 1856 h 968128"/>
                <a:gd name="connsiteX3" fmla="*/ 3190240 w 3190240"/>
                <a:gd name="connsiteY3" fmla="*/ 398096 h 968128"/>
                <a:gd name="connsiteX0" fmla="*/ 0 w 3190240"/>
                <a:gd name="connsiteY0" fmla="*/ 987333 h 988626"/>
                <a:gd name="connsiteX1" fmla="*/ 1066800 w 3190240"/>
                <a:gd name="connsiteY1" fmla="*/ 834933 h 988626"/>
                <a:gd name="connsiteX2" fmla="*/ 1696720 w 3190240"/>
                <a:gd name="connsiteY2" fmla="*/ 1813 h 988626"/>
                <a:gd name="connsiteX3" fmla="*/ 3190240 w 3190240"/>
                <a:gd name="connsiteY3" fmla="*/ 418373 h 98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240" h="988626">
                  <a:moveTo>
                    <a:pt x="0" y="987333"/>
                  </a:moveTo>
                  <a:cubicBezTo>
                    <a:pt x="605366" y="990719"/>
                    <a:pt x="784013" y="999186"/>
                    <a:pt x="1066800" y="834933"/>
                  </a:cubicBezTo>
                  <a:cubicBezTo>
                    <a:pt x="1349587" y="670680"/>
                    <a:pt x="1312333" y="-40520"/>
                    <a:pt x="1696720" y="1813"/>
                  </a:cubicBezTo>
                  <a:cubicBezTo>
                    <a:pt x="2081107" y="44146"/>
                    <a:pt x="2020147" y="406520"/>
                    <a:pt x="3190240" y="418373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A032E63E-621C-4A06-AFD4-350E45FE8132}"/>
                </a:ext>
              </a:extLst>
            </p:cNvPr>
            <p:cNvSpPr/>
            <p:nvPr/>
          </p:nvSpPr>
          <p:spPr>
            <a:xfrm>
              <a:off x="4892511" y="3420944"/>
              <a:ext cx="508000" cy="1793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641CC32-4083-4071-9824-0E81D84D96CA}"/>
                </a:ext>
              </a:extLst>
            </p:cNvPr>
            <p:cNvCxnSpPr/>
            <p:nvPr/>
          </p:nvCxnSpPr>
          <p:spPr>
            <a:xfrm flipV="1">
              <a:off x="7771210" y="3652838"/>
              <a:ext cx="3535659" cy="6381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F115025-C9D6-428C-83FC-3478A197E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7108" y="2366389"/>
              <a:ext cx="3754" cy="135026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D16E98-9AD2-48A0-8D48-22B43C196846}"/>
                </a:ext>
              </a:extLst>
            </p:cNvPr>
            <p:cNvSpPr txBox="1"/>
            <p:nvPr/>
          </p:nvSpPr>
          <p:spPr>
            <a:xfrm>
              <a:off x="10283790" y="3309225"/>
              <a:ext cx="91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settings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5A38709-5699-410E-86CC-8A126EB471E1}"/>
                </a:ext>
              </a:extLst>
            </p:cNvPr>
            <p:cNvSpPr txBox="1"/>
            <p:nvPr/>
          </p:nvSpPr>
          <p:spPr>
            <a:xfrm>
              <a:off x="7819765" y="2242847"/>
              <a:ext cx="649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ycalc</a:t>
              </a:r>
              <a:endParaRPr lang="en-US" i="1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6215E3F-90AA-463F-9F68-5F7B41C3A40B}"/>
                </a:ext>
              </a:extLst>
            </p:cNvPr>
            <p:cNvGrpSpPr/>
            <p:nvPr/>
          </p:nvGrpSpPr>
          <p:grpSpPr>
            <a:xfrm>
              <a:off x="8396834" y="3857787"/>
              <a:ext cx="2078839" cy="727397"/>
              <a:chOff x="8749352" y="3716654"/>
              <a:chExt cx="2078839" cy="727397"/>
            </a:xfrm>
          </p:grpSpPr>
          <p:sp>
            <p:nvSpPr>
              <p:cNvPr id="90" name="Arrow: Down 89">
                <a:extLst>
                  <a:ext uri="{FF2B5EF4-FFF2-40B4-BE49-F238E27FC236}">
                    <a16:creationId xmlns:a16="http://schemas.microsoft.com/office/drawing/2014/main" id="{4318FC6C-D6FC-4AA4-98C0-D825D14FAC28}"/>
                  </a:ext>
                </a:extLst>
              </p:cNvPr>
              <p:cNvSpPr/>
              <p:nvPr/>
            </p:nvSpPr>
            <p:spPr>
              <a:xfrm>
                <a:off x="9534771" y="3716654"/>
                <a:ext cx="508000" cy="1793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491689D-F158-44E4-9D14-8B8B1F13AC3E}"/>
                  </a:ext>
                </a:extLst>
              </p:cNvPr>
              <p:cNvSpPr txBox="1"/>
              <p:nvPr/>
            </p:nvSpPr>
            <p:spPr>
              <a:xfrm>
                <a:off x="8749352" y="3910364"/>
                <a:ext cx="2078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standard deviation()</a:t>
                </a:r>
              </a:p>
            </p:txBody>
          </p:sp>
          <p:sp>
            <p:nvSpPr>
              <p:cNvPr id="92" name="Arrow: Down 91">
                <a:extLst>
                  <a:ext uri="{FF2B5EF4-FFF2-40B4-BE49-F238E27FC236}">
                    <a16:creationId xmlns:a16="http://schemas.microsoft.com/office/drawing/2014/main" id="{0BF5004E-934E-4671-BE2C-40E816398F2D}"/>
                  </a:ext>
                </a:extLst>
              </p:cNvPr>
              <p:cNvSpPr/>
              <p:nvPr/>
            </p:nvSpPr>
            <p:spPr>
              <a:xfrm>
                <a:off x="9534771" y="4264743"/>
                <a:ext cx="508000" cy="1793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8" name="Arrow: Down 97">
            <a:extLst>
              <a:ext uri="{FF2B5EF4-FFF2-40B4-BE49-F238E27FC236}">
                <a16:creationId xmlns:a16="http://schemas.microsoft.com/office/drawing/2014/main" id="{1C564589-A5D8-4C01-8122-353D4F6E4040}"/>
              </a:ext>
            </a:extLst>
          </p:cNvPr>
          <p:cNvSpPr/>
          <p:nvPr/>
        </p:nvSpPr>
        <p:spPr>
          <a:xfrm>
            <a:off x="9057946" y="5554898"/>
            <a:ext cx="508000" cy="179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D5A76087-D2A2-4337-A6D1-A832D3EC3320}"/>
              </a:ext>
            </a:extLst>
          </p:cNvPr>
          <p:cNvSpPr/>
          <p:nvPr/>
        </p:nvSpPr>
        <p:spPr>
          <a:xfrm>
            <a:off x="9055559" y="6174684"/>
            <a:ext cx="508000" cy="179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C0E68D29-82D7-4CE1-8F58-758D0B67D672}"/>
              </a:ext>
            </a:extLst>
          </p:cNvPr>
          <p:cNvSpPr/>
          <p:nvPr/>
        </p:nvSpPr>
        <p:spPr>
          <a:xfrm>
            <a:off x="3407776" y="2040664"/>
            <a:ext cx="508000" cy="179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5A43F-9582-475C-8C6A-F86D37E85621}"/>
              </a:ext>
            </a:extLst>
          </p:cNvPr>
          <p:cNvSpPr txBox="1"/>
          <p:nvPr/>
        </p:nvSpPr>
        <p:spPr>
          <a:xfrm>
            <a:off x="2322223" y="1652338"/>
            <a:ext cx="238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ParticlePDF.randdraw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0954E-0EBE-4651-B9F0-481D9FC715E4}"/>
              </a:ext>
            </a:extLst>
          </p:cNvPr>
          <p:cNvSpPr/>
          <p:nvPr/>
        </p:nvSpPr>
        <p:spPr>
          <a:xfrm>
            <a:off x="1863528" y="1296655"/>
            <a:ext cx="8993096" cy="426468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calc_exp_utility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FD638-ED93-4A57-9717-8C8EE5DCC5E2}"/>
              </a:ext>
            </a:extLst>
          </p:cNvPr>
          <p:cNvSpPr txBox="1"/>
          <p:nvPr/>
        </p:nvSpPr>
        <p:spPr>
          <a:xfrm>
            <a:off x="2227237" y="2219972"/>
            <a:ext cx="235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N_DRAWS x </a:t>
            </a:r>
            <a:r>
              <a:rPr lang="en-US" i="1" dirty="0" err="1"/>
              <a:t>paramsets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A93638-0284-44DC-94DA-CFF18DB97D39}"/>
              </a:ext>
            </a:extLst>
          </p:cNvPr>
          <p:cNvCxnSpPr/>
          <p:nvPr/>
        </p:nvCxnSpPr>
        <p:spPr>
          <a:xfrm>
            <a:off x="3206143" y="2589304"/>
            <a:ext cx="0" cy="314322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6073C7-C141-484A-8B5A-CE1F2F45E73A}"/>
              </a:ext>
            </a:extLst>
          </p:cNvPr>
          <p:cNvSpPr/>
          <p:nvPr/>
        </p:nvSpPr>
        <p:spPr>
          <a:xfrm rot="16200000">
            <a:off x="6392255" y="3204543"/>
            <a:ext cx="284480" cy="802640"/>
          </a:xfrm>
          <a:custGeom>
            <a:avLst/>
            <a:gdLst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0 w 752234"/>
              <a:gd name="connsiteY0" fmla="*/ 0 h 965200"/>
              <a:gd name="connsiteX1" fmla="*/ 751840 w 752234"/>
              <a:gd name="connsiteY1" fmla="*/ 965200 h 965200"/>
              <a:gd name="connsiteX0" fmla="*/ 0 w 751840"/>
              <a:gd name="connsiteY0" fmla="*/ 0 h 965200"/>
              <a:gd name="connsiteX1" fmla="*/ 751840 w 751840"/>
              <a:gd name="connsiteY1" fmla="*/ 965200 h 965200"/>
              <a:gd name="connsiteX0" fmla="*/ 0 w 1127760"/>
              <a:gd name="connsiteY0" fmla="*/ 0 h 975360"/>
              <a:gd name="connsiteX1" fmla="*/ 1127760 w 1127760"/>
              <a:gd name="connsiteY1" fmla="*/ 975360 h 975360"/>
              <a:gd name="connsiteX0" fmla="*/ 0 w 436880"/>
              <a:gd name="connsiteY0" fmla="*/ 0 h 944880"/>
              <a:gd name="connsiteX1" fmla="*/ 436880 w 436880"/>
              <a:gd name="connsiteY1" fmla="*/ 944880 h 944880"/>
              <a:gd name="connsiteX0" fmla="*/ 0 w 284480"/>
              <a:gd name="connsiteY0" fmla="*/ 0 h 802640"/>
              <a:gd name="connsiteX1" fmla="*/ 284480 w 284480"/>
              <a:gd name="connsiteY1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4480" h="802640">
                <a:moveTo>
                  <a:pt x="0" y="0"/>
                </a:moveTo>
                <a:cubicBezTo>
                  <a:pt x="0" y="538480"/>
                  <a:pt x="233680" y="365760"/>
                  <a:pt x="284480" y="80264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E8E608-B29F-4746-81E6-0E0A5F5723CE}"/>
              </a:ext>
            </a:extLst>
          </p:cNvPr>
          <p:cNvCxnSpPr/>
          <p:nvPr/>
        </p:nvCxnSpPr>
        <p:spPr>
          <a:xfrm>
            <a:off x="3328063" y="2589304"/>
            <a:ext cx="0" cy="314322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D53F7F-9951-470D-8070-3234193256AA}"/>
              </a:ext>
            </a:extLst>
          </p:cNvPr>
          <p:cNvCxnSpPr/>
          <p:nvPr/>
        </p:nvCxnSpPr>
        <p:spPr>
          <a:xfrm>
            <a:off x="3449983" y="2589304"/>
            <a:ext cx="0" cy="314322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412B86-FA9D-4456-AAC8-E6FF63849EC8}"/>
              </a:ext>
            </a:extLst>
          </p:cNvPr>
          <p:cNvCxnSpPr/>
          <p:nvPr/>
        </p:nvCxnSpPr>
        <p:spPr>
          <a:xfrm>
            <a:off x="3571903" y="2589304"/>
            <a:ext cx="0" cy="314322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A6F14-A023-4D60-A062-1B0830439143}"/>
              </a:ext>
            </a:extLst>
          </p:cNvPr>
          <p:cNvCxnSpPr/>
          <p:nvPr/>
        </p:nvCxnSpPr>
        <p:spPr>
          <a:xfrm>
            <a:off x="3693823" y="2589304"/>
            <a:ext cx="0" cy="314322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89D23E-FFD7-4158-8394-EC26AD3FFC7A}"/>
              </a:ext>
            </a:extLst>
          </p:cNvPr>
          <p:cNvSpPr txBox="1"/>
          <p:nvPr/>
        </p:nvSpPr>
        <p:spPr>
          <a:xfrm>
            <a:off x="2557678" y="2927339"/>
            <a:ext cx="24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eval_over_all_settings</a:t>
            </a:r>
            <a:r>
              <a:rPr lang="en-US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3E0F7-2758-47EB-A65B-9D8EB02F7937}"/>
              </a:ext>
            </a:extLst>
          </p:cNvPr>
          <p:cNvSpPr txBox="1"/>
          <p:nvPr/>
        </p:nvSpPr>
        <p:spPr>
          <a:xfrm>
            <a:off x="2922238" y="3565571"/>
            <a:ext cx="323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ycalc</a:t>
            </a:r>
            <a:r>
              <a:rPr lang="en-US" i="1" dirty="0"/>
              <a:t>: </a:t>
            </a:r>
            <a:r>
              <a:rPr lang="en-US" dirty="0"/>
              <a:t> (N_DRAWS model curves)</a:t>
            </a:r>
            <a:endParaRPr lang="en-US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6AF5EE-8012-40A5-8E5E-BF151385CE61}"/>
              </a:ext>
            </a:extLst>
          </p:cNvPr>
          <p:cNvGrpSpPr/>
          <p:nvPr/>
        </p:nvGrpSpPr>
        <p:grpSpPr>
          <a:xfrm>
            <a:off x="7126713" y="2392723"/>
            <a:ext cx="3535659" cy="1078955"/>
            <a:chOff x="7335519" y="2387600"/>
            <a:chExt cx="3535659" cy="10789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1F6679-7577-4469-9221-2250DFAA4F3E}"/>
                </a:ext>
              </a:extLst>
            </p:cNvPr>
            <p:cNvSpPr/>
            <p:nvPr/>
          </p:nvSpPr>
          <p:spPr>
            <a:xfrm>
              <a:off x="7335519" y="2540000"/>
              <a:ext cx="3535659" cy="926555"/>
            </a:xfrm>
            <a:custGeom>
              <a:avLst/>
              <a:gdLst>
                <a:gd name="connsiteX0" fmla="*/ 0 w 3383280"/>
                <a:gd name="connsiteY0" fmla="*/ 1188720 h 1271089"/>
                <a:gd name="connsiteX1" fmla="*/ 1249680 w 3383280"/>
                <a:gd name="connsiteY1" fmla="*/ 1168400 h 1271089"/>
                <a:gd name="connsiteX2" fmla="*/ 2062480 w 3383280"/>
                <a:gd name="connsiteY2" fmla="*/ 172720 h 1271089"/>
                <a:gd name="connsiteX3" fmla="*/ 3383280 w 3383280"/>
                <a:gd name="connsiteY3" fmla="*/ 0 h 1271089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189668"/>
                <a:gd name="connsiteX1" fmla="*/ 1270000 w 3383280"/>
                <a:gd name="connsiteY1" fmla="*/ 1026160 h 1189668"/>
                <a:gd name="connsiteX2" fmla="*/ 2062480 w 3383280"/>
                <a:gd name="connsiteY2" fmla="*/ 172720 h 1189668"/>
                <a:gd name="connsiteX3" fmla="*/ 3383280 w 3383280"/>
                <a:gd name="connsiteY3" fmla="*/ 0 h 1189668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189758"/>
                <a:gd name="connsiteX1" fmla="*/ 1270000 w 3383280"/>
                <a:gd name="connsiteY1" fmla="*/ 1026160 h 1189758"/>
                <a:gd name="connsiteX2" fmla="*/ 2072640 w 3383280"/>
                <a:gd name="connsiteY2" fmla="*/ 162560 h 1189758"/>
                <a:gd name="connsiteX3" fmla="*/ 3383280 w 3383280"/>
                <a:gd name="connsiteY3" fmla="*/ 0 h 1189758"/>
                <a:gd name="connsiteX0" fmla="*/ 0 w 3383280"/>
                <a:gd name="connsiteY0" fmla="*/ 1188720 h 1190086"/>
                <a:gd name="connsiteX1" fmla="*/ 1270000 w 3383280"/>
                <a:gd name="connsiteY1" fmla="*/ 1026160 h 1190086"/>
                <a:gd name="connsiteX2" fmla="*/ 1930400 w 3383280"/>
                <a:gd name="connsiteY2" fmla="*/ 132080 h 1190086"/>
                <a:gd name="connsiteX3" fmla="*/ 3383280 w 3383280"/>
                <a:gd name="connsiteY3" fmla="*/ 0 h 1190086"/>
                <a:gd name="connsiteX0" fmla="*/ 0 w 3383280"/>
                <a:gd name="connsiteY0" fmla="*/ 1218190 h 1219556"/>
                <a:gd name="connsiteX1" fmla="*/ 1270000 w 3383280"/>
                <a:gd name="connsiteY1" fmla="*/ 1055630 h 1219556"/>
                <a:gd name="connsiteX2" fmla="*/ 1930400 w 3383280"/>
                <a:gd name="connsiteY2" fmla="*/ 161550 h 1219556"/>
                <a:gd name="connsiteX3" fmla="*/ 3383280 w 3383280"/>
                <a:gd name="connsiteY3" fmla="*/ 29470 h 1219556"/>
                <a:gd name="connsiteX0" fmla="*/ 0 w 3383280"/>
                <a:gd name="connsiteY0" fmla="*/ 1188720 h 1189447"/>
                <a:gd name="connsiteX1" fmla="*/ 1270000 w 3383280"/>
                <a:gd name="connsiteY1" fmla="*/ 1026160 h 1189447"/>
                <a:gd name="connsiteX2" fmla="*/ 1889760 w 3383280"/>
                <a:gd name="connsiteY2" fmla="*/ 203200 h 1189447"/>
                <a:gd name="connsiteX3" fmla="*/ 3383280 w 3383280"/>
                <a:gd name="connsiteY3" fmla="*/ 0 h 118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3280" h="1189447">
                  <a:moveTo>
                    <a:pt x="0" y="1188720"/>
                  </a:moveTo>
                  <a:cubicBezTo>
                    <a:pt x="605366" y="1192106"/>
                    <a:pt x="955040" y="1190413"/>
                    <a:pt x="1270000" y="1026160"/>
                  </a:cubicBezTo>
                  <a:cubicBezTo>
                    <a:pt x="1584960" y="861907"/>
                    <a:pt x="1588347" y="475827"/>
                    <a:pt x="1889760" y="203200"/>
                  </a:cubicBezTo>
                  <a:cubicBezTo>
                    <a:pt x="2191173" y="-69427"/>
                    <a:pt x="2670387" y="18627"/>
                    <a:pt x="338328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862E98-CFC6-425D-BFF2-21D23D059F63}"/>
                </a:ext>
              </a:extLst>
            </p:cNvPr>
            <p:cNvSpPr/>
            <p:nvPr/>
          </p:nvSpPr>
          <p:spPr>
            <a:xfrm>
              <a:off x="7335519" y="2387600"/>
              <a:ext cx="2936223" cy="1078955"/>
            </a:xfrm>
            <a:custGeom>
              <a:avLst/>
              <a:gdLst>
                <a:gd name="connsiteX0" fmla="*/ 0 w 3383280"/>
                <a:gd name="connsiteY0" fmla="*/ 1188720 h 1271089"/>
                <a:gd name="connsiteX1" fmla="*/ 1249680 w 3383280"/>
                <a:gd name="connsiteY1" fmla="*/ 1168400 h 1271089"/>
                <a:gd name="connsiteX2" fmla="*/ 2062480 w 3383280"/>
                <a:gd name="connsiteY2" fmla="*/ 172720 h 1271089"/>
                <a:gd name="connsiteX3" fmla="*/ 3383280 w 3383280"/>
                <a:gd name="connsiteY3" fmla="*/ 0 h 1271089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189668"/>
                <a:gd name="connsiteX1" fmla="*/ 1270000 w 3383280"/>
                <a:gd name="connsiteY1" fmla="*/ 1026160 h 1189668"/>
                <a:gd name="connsiteX2" fmla="*/ 2062480 w 3383280"/>
                <a:gd name="connsiteY2" fmla="*/ 172720 h 1189668"/>
                <a:gd name="connsiteX3" fmla="*/ 3383280 w 3383280"/>
                <a:gd name="connsiteY3" fmla="*/ 0 h 1189668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189758"/>
                <a:gd name="connsiteX1" fmla="*/ 1270000 w 3383280"/>
                <a:gd name="connsiteY1" fmla="*/ 1026160 h 1189758"/>
                <a:gd name="connsiteX2" fmla="*/ 2072640 w 3383280"/>
                <a:gd name="connsiteY2" fmla="*/ 162560 h 1189758"/>
                <a:gd name="connsiteX3" fmla="*/ 3383280 w 3383280"/>
                <a:gd name="connsiteY3" fmla="*/ 0 h 1189758"/>
                <a:gd name="connsiteX0" fmla="*/ 0 w 3383280"/>
                <a:gd name="connsiteY0" fmla="*/ 1188720 h 1190086"/>
                <a:gd name="connsiteX1" fmla="*/ 1270000 w 3383280"/>
                <a:gd name="connsiteY1" fmla="*/ 1026160 h 1190086"/>
                <a:gd name="connsiteX2" fmla="*/ 1930400 w 3383280"/>
                <a:gd name="connsiteY2" fmla="*/ 132080 h 1190086"/>
                <a:gd name="connsiteX3" fmla="*/ 3383280 w 3383280"/>
                <a:gd name="connsiteY3" fmla="*/ 0 h 1190086"/>
                <a:gd name="connsiteX0" fmla="*/ 0 w 3383280"/>
                <a:gd name="connsiteY0" fmla="*/ 1218190 h 1219556"/>
                <a:gd name="connsiteX1" fmla="*/ 1270000 w 3383280"/>
                <a:gd name="connsiteY1" fmla="*/ 1055630 h 1219556"/>
                <a:gd name="connsiteX2" fmla="*/ 1930400 w 3383280"/>
                <a:gd name="connsiteY2" fmla="*/ 161550 h 1219556"/>
                <a:gd name="connsiteX3" fmla="*/ 3383280 w 3383280"/>
                <a:gd name="connsiteY3" fmla="*/ 29470 h 1219556"/>
                <a:gd name="connsiteX0" fmla="*/ 0 w 3383280"/>
                <a:gd name="connsiteY0" fmla="*/ 1188720 h 1189447"/>
                <a:gd name="connsiteX1" fmla="*/ 1270000 w 3383280"/>
                <a:gd name="connsiteY1" fmla="*/ 1026160 h 1189447"/>
                <a:gd name="connsiteX2" fmla="*/ 1889760 w 3383280"/>
                <a:gd name="connsiteY2" fmla="*/ 203200 h 1189447"/>
                <a:gd name="connsiteX3" fmla="*/ 3383280 w 3383280"/>
                <a:gd name="connsiteY3" fmla="*/ 0 h 118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3280" h="1189447">
                  <a:moveTo>
                    <a:pt x="0" y="1188720"/>
                  </a:moveTo>
                  <a:cubicBezTo>
                    <a:pt x="605366" y="1192106"/>
                    <a:pt x="955040" y="1190413"/>
                    <a:pt x="1270000" y="1026160"/>
                  </a:cubicBezTo>
                  <a:cubicBezTo>
                    <a:pt x="1584960" y="861907"/>
                    <a:pt x="1588347" y="475827"/>
                    <a:pt x="1889760" y="203200"/>
                  </a:cubicBezTo>
                  <a:cubicBezTo>
                    <a:pt x="2191173" y="-69427"/>
                    <a:pt x="2670387" y="18627"/>
                    <a:pt x="338328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D3E63C-1BB5-4498-80DA-8C6D2B464070}"/>
                </a:ext>
              </a:extLst>
            </p:cNvPr>
            <p:cNvSpPr/>
            <p:nvPr/>
          </p:nvSpPr>
          <p:spPr>
            <a:xfrm>
              <a:off x="7335519" y="2501173"/>
              <a:ext cx="3089248" cy="965382"/>
            </a:xfrm>
            <a:custGeom>
              <a:avLst/>
              <a:gdLst>
                <a:gd name="connsiteX0" fmla="*/ 0 w 3383280"/>
                <a:gd name="connsiteY0" fmla="*/ 1188720 h 1271089"/>
                <a:gd name="connsiteX1" fmla="*/ 1249680 w 3383280"/>
                <a:gd name="connsiteY1" fmla="*/ 1168400 h 1271089"/>
                <a:gd name="connsiteX2" fmla="*/ 2062480 w 3383280"/>
                <a:gd name="connsiteY2" fmla="*/ 172720 h 1271089"/>
                <a:gd name="connsiteX3" fmla="*/ 3383280 w 3383280"/>
                <a:gd name="connsiteY3" fmla="*/ 0 h 1271089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189668"/>
                <a:gd name="connsiteX1" fmla="*/ 1270000 w 3383280"/>
                <a:gd name="connsiteY1" fmla="*/ 1026160 h 1189668"/>
                <a:gd name="connsiteX2" fmla="*/ 2062480 w 3383280"/>
                <a:gd name="connsiteY2" fmla="*/ 172720 h 1189668"/>
                <a:gd name="connsiteX3" fmla="*/ 3383280 w 3383280"/>
                <a:gd name="connsiteY3" fmla="*/ 0 h 1189668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189758"/>
                <a:gd name="connsiteX1" fmla="*/ 1270000 w 3383280"/>
                <a:gd name="connsiteY1" fmla="*/ 1026160 h 1189758"/>
                <a:gd name="connsiteX2" fmla="*/ 2072640 w 3383280"/>
                <a:gd name="connsiteY2" fmla="*/ 162560 h 1189758"/>
                <a:gd name="connsiteX3" fmla="*/ 3383280 w 3383280"/>
                <a:gd name="connsiteY3" fmla="*/ 0 h 1189758"/>
                <a:gd name="connsiteX0" fmla="*/ 0 w 3383280"/>
                <a:gd name="connsiteY0" fmla="*/ 1188720 h 1190086"/>
                <a:gd name="connsiteX1" fmla="*/ 1270000 w 3383280"/>
                <a:gd name="connsiteY1" fmla="*/ 1026160 h 1190086"/>
                <a:gd name="connsiteX2" fmla="*/ 1930400 w 3383280"/>
                <a:gd name="connsiteY2" fmla="*/ 132080 h 1190086"/>
                <a:gd name="connsiteX3" fmla="*/ 3383280 w 3383280"/>
                <a:gd name="connsiteY3" fmla="*/ 0 h 1190086"/>
                <a:gd name="connsiteX0" fmla="*/ 0 w 3383280"/>
                <a:gd name="connsiteY0" fmla="*/ 1218190 h 1219556"/>
                <a:gd name="connsiteX1" fmla="*/ 1270000 w 3383280"/>
                <a:gd name="connsiteY1" fmla="*/ 1055630 h 1219556"/>
                <a:gd name="connsiteX2" fmla="*/ 1930400 w 3383280"/>
                <a:gd name="connsiteY2" fmla="*/ 161550 h 1219556"/>
                <a:gd name="connsiteX3" fmla="*/ 3383280 w 3383280"/>
                <a:gd name="connsiteY3" fmla="*/ 29470 h 1219556"/>
                <a:gd name="connsiteX0" fmla="*/ 0 w 3383280"/>
                <a:gd name="connsiteY0" fmla="*/ 1188720 h 1189447"/>
                <a:gd name="connsiteX1" fmla="*/ 1270000 w 3383280"/>
                <a:gd name="connsiteY1" fmla="*/ 1026160 h 1189447"/>
                <a:gd name="connsiteX2" fmla="*/ 1889760 w 3383280"/>
                <a:gd name="connsiteY2" fmla="*/ 203200 h 1189447"/>
                <a:gd name="connsiteX3" fmla="*/ 3383280 w 3383280"/>
                <a:gd name="connsiteY3" fmla="*/ 0 h 118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3280" h="1189447">
                  <a:moveTo>
                    <a:pt x="0" y="1188720"/>
                  </a:moveTo>
                  <a:cubicBezTo>
                    <a:pt x="605366" y="1192106"/>
                    <a:pt x="955040" y="1190413"/>
                    <a:pt x="1270000" y="1026160"/>
                  </a:cubicBezTo>
                  <a:cubicBezTo>
                    <a:pt x="1584960" y="861907"/>
                    <a:pt x="1588347" y="475827"/>
                    <a:pt x="1889760" y="203200"/>
                  </a:cubicBezTo>
                  <a:cubicBezTo>
                    <a:pt x="2191173" y="-69427"/>
                    <a:pt x="2670387" y="18627"/>
                    <a:pt x="338328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4D8A9-42E5-4119-8FA9-28504353DACC}"/>
                </a:ext>
              </a:extLst>
            </p:cNvPr>
            <p:cNvSpPr/>
            <p:nvPr/>
          </p:nvSpPr>
          <p:spPr>
            <a:xfrm>
              <a:off x="7335519" y="2458720"/>
              <a:ext cx="3383280" cy="1007835"/>
            </a:xfrm>
            <a:custGeom>
              <a:avLst/>
              <a:gdLst>
                <a:gd name="connsiteX0" fmla="*/ 0 w 3383280"/>
                <a:gd name="connsiteY0" fmla="*/ 1188720 h 1271089"/>
                <a:gd name="connsiteX1" fmla="*/ 1249680 w 3383280"/>
                <a:gd name="connsiteY1" fmla="*/ 1168400 h 1271089"/>
                <a:gd name="connsiteX2" fmla="*/ 2062480 w 3383280"/>
                <a:gd name="connsiteY2" fmla="*/ 172720 h 1271089"/>
                <a:gd name="connsiteX3" fmla="*/ 3383280 w 3383280"/>
                <a:gd name="connsiteY3" fmla="*/ 0 h 1271089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189668"/>
                <a:gd name="connsiteX1" fmla="*/ 1270000 w 3383280"/>
                <a:gd name="connsiteY1" fmla="*/ 1026160 h 1189668"/>
                <a:gd name="connsiteX2" fmla="*/ 2062480 w 3383280"/>
                <a:gd name="connsiteY2" fmla="*/ 172720 h 1189668"/>
                <a:gd name="connsiteX3" fmla="*/ 3383280 w 3383280"/>
                <a:gd name="connsiteY3" fmla="*/ 0 h 1189668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189758"/>
                <a:gd name="connsiteX1" fmla="*/ 1270000 w 3383280"/>
                <a:gd name="connsiteY1" fmla="*/ 1026160 h 1189758"/>
                <a:gd name="connsiteX2" fmla="*/ 2072640 w 3383280"/>
                <a:gd name="connsiteY2" fmla="*/ 162560 h 1189758"/>
                <a:gd name="connsiteX3" fmla="*/ 3383280 w 3383280"/>
                <a:gd name="connsiteY3" fmla="*/ 0 h 1189758"/>
                <a:gd name="connsiteX0" fmla="*/ 0 w 3383280"/>
                <a:gd name="connsiteY0" fmla="*/ 1188720 h 1190086"/>
                <a:gd name="connsiteX1" fmla="*/ 1270000 w 3383280"/>
                <a:gd name="connsiteY1" fmla="*/ 1026160 h 1190086"/>
                <a:gd name="connsiteX2" fmla="*/ 1930400 w 3383280"/>
                <a:gd name="connsiteY2" fmla="*/ 132080 h 1190086"/>
                <a:gd name="connsiteX3" fmla="*/ 3383280 w 3383280"/>
                <a:gd name="connsiteY3" fmla="*/ 0 h 1190086"/>
                <a:gd name="connsiteX0" fmla="*/ 0 w 3383280"/>
                <a:gd name="connsiteY0" fmla="*/ 1218190 h 1219556"/>
                <a:gd name="connsiteX1" fmla="*/ 1270000 w 3383280"/>
                <a:gd name="connsiteY1" fmla="*/ 1055630 h 1219556"/>
                <a:gd name="connsiteX2" fmla="*/ 1930400 w 3383280"/>
                <a:gd name="connsiteY2" fmla="*/ 161550 h 1219556"/>
                <a:gd name="connsiteX3" fmla="*/ 3383280 w 3383280"/>
                <a:gd name="connsiteY3" fmla="*/ 29470 h 1219556"/>
                <a:gd name="connsiteX0" fmla="*/ 0 w 3383280"/>
                <a:gd name="connsiteY0" fmla="*/ 1188720 h 1189447"/>
                <a:gd name="connsiteX1" fmla="*/ 1270000 w 3383280"/>
                <a:gd name="connsiteY1" fmla="*/ 1026160 h 1189447"/>
                <a:gd name="connsiteX2" fmla="*/ 1889760 w 3383280"/>
                <a:gd name="connsiteY2" fmla="*/ 203200 h 1189447"/>
                <a:gd name="connsiteX3" fmla="*/ 3383280 w 3383280"/>
                <a:gd name="connsiteY3" fmla="*/ 0 h 118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3280" h="1189447">
                  <a:moveTo>
                    <a:pt x="0" y="1188720"/>
                  </a:moveTo>
                  <a:cubicBezTo>
                    <a:pt x="605366" y="1192106"/>
                    <a:pt x="955040" y="1190413"/>
                    <a:pt x="1270000" y="1026160"/>
                  </a:cubicBezTo>
                  <a:cubicBezTo>
                    <a:pt x="1584960" y="861907"/>
                    <a:pt x="1588347" y="475827"/>
                    <a:pt x="1889760" y="203200"/>
                  </a:cubicBezTo>
                  <a:cubicBezTo>
                    <a:pt x="2191173" y="-69427"/>
                    <a:pt x="2670387" y="18627"/>
                    <a:pt x="338328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52758F-FD92-4A72-8862-484BA231C279}"/>
                </a:ext>
              </a:extLst>
            </p:cNvPr>
            <p:cNvSpPr/>
            <p:nvPr/>
          </p:nvSpPr>
          <p:spPr>
            <a:xfrm>
              <a:off x="7335519" y="2585754"/>
              <a:ext cx="3190234" cy="880801"/>
            </a:xfrm>
            <a:custGeom>
              <a:avLst/>
              <a:gdLst>
                <a:gd name="connsiteX0" fmla="*/ 0 w 3383280"/>
                <a:gd name="connsiteY0" fmla="*/ 1188720 h 1271089"/>
                <a:gd name="connsiteX1" fmla="*/ 1249680 w 3383280"/>
                <a:gd name="connsiteY1" fmla="*/ 1168400 h 1271089"/>
                <a:gd name="connsiteX2" fmla="*/ 2062480 w 3383280"/>
                <a:gd name="connsiteY2" fmla="*/ 172720 h 1271089"/>
                <a:gd name="connsiteX3" fmla="*/ 3383280 w 3383280"/>
                <a:gd name="connsiteY3" fmla="*/ 0 h 1271089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250170"/>
                <a:gd name="connsiteX1" fmla="*/ 1249680 w 3383280"/>
                <a:gd name="connsiteY1" fmla="*/ 1168400 h 1250170"/>
                <a:gd name="connsiteX2" fmla="*/ 2062480 w 3383280"/>
                <a:gd name="connsiteY2" fmla="*/ 172720 h 1250170"/>
                <a:gd name="connsiteX3" fmla="*/ 3383280 w 3383280"/>
                <a:gd name="connsiteY3" fmla="*/ 0 h 1250170"/>
                <a:gd name="connsiteX0" fmla="*/ 0 w 3383280"/>
                <a:gd name="connsiteY0" fmla="*/ 1188720 h 1189668"/>
                <a:gd name="connsiteX1" fmla="*/ 1270000 w 3383280"/>
                <a:gd name="connsiteY1" fmla="*/ 1026160 h 1189668"/>
                <a:gd name="connsiteX2" fmla="*/ 2062480 w 3383280"/>
                <a:gd name="connsiteY2" fmla="*/ 172720 h 1189668"/>
                <a:gd name="connsiteX3" fmla="*/ 3383280 w 3383280"/>
                <a:gd name="connsiteY3" fmla="*/ 0 h 1189668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202232"/>
                <a:gd name="connsiteX1" fmla="*/ 1270000 w 3383280"/>
                <a:gd name="connsiteY1" fmla="*/ 1026160 h 1202232"/>
                <a:gd name="connsiteX2" fmla="*/ 2062480 w 3383280"/>
                <a:gd name="connsiteY2" fmla="*/ 172720 h 1202232"/>
                <a:gd name="connsiteX3" fmla="*/ 3383280 w 3383280"/>
                <a:gd name="connsiteY3" fmla="*/ 0 h 1202232"/>
                <a:gd name="connsiteX0" fmla="*/ 0 w 3383280"/>
                <a:gd name="connsiteY0" fmla="*/ 1188720 h 1189758"/>
                <a:gd name="connsiteX1" fmla="*/ 1270000 w 3383280"/>
                <a:gd name="connsiteY1" fmla="*/ 1026160 h 1189758"/>
                <a:gd name="connsiteX2" fmla="*/ 2072640 w 3383280"/>
                <a:gd name="connsiteY2" fmla="*/ 162560 h 1189758"/>
                <a:gd name="connsiteX3" fmla="*/ 3383280 w 3383280"/>
                <a:gd name="connsiteY3" fmla="*/ 0 h 1189758"/>
                <a:gd name="connsiteX0" fmla="*/ 0 w 3383280"/>
                <a:gd name="connsiteY0" fmla="*/ 1188720 h 1190086"/>
                <a:gd name="connsiteX1" fmla="*/ 1270000 w 3383280"/>
                <a:gd name="connsiteY1" fmla="*/ 1026160 h 1190086"/>
                <a:gd name="connsiteX2" fmla="*/ 1930400 w 3383280"/>
                <a:gd name="connsiteY2" fmla="*/ 132080 h 1190086"/>
                <a:gd name="connsiteX3" fmla="*/ 3383280 w 3383280"/>
                <a:gd name="connsiteY3" fmla="*/ 0 h 1190086"/>
                <a:gd name="connsiteX0" fmla="*/ 0 w 3383280"/>
                <a:gd name="connsiteY0" fmla="*/ 1218190 h 1219556"/>
                <a:gd name="connsiteX1" fmla="*/ 1270000 w 3383280"/>
                <a:gd name="connsiteY1" fmla="*/ 1055630 h 1219556"/>
                <a:gd name="connsiteX2" fmla="*/ 1930400 w 3383280"/>
                <a:gd name="connsiteY2" fmla="*/ 161550 h 1219556"/>
                <a:gd name="connsiteX3" fmla="*/ 3383280 w 3383280"/>
                <a:gd name="connsiteY3" fmla="*/ 29470 h 1219556"/>
                <a:gd name="connsiteX0" fmla="*/ 0 w 3383280"/>
                <a:gd name="connsiteY0" fmla="*/ 1188720 h 1189447"/>
                <a:gd name="connsiteX1" fmla="*/ 1270000 w 3383280"/>
                <a:gd name="connsiteY1" fmla="*/ 1026160 h 1189447"/>
                <a:gd name="connsiteX2" fmla="*/ 1889760 w 3383280"/>
                <a:gd name="connsiteY2" fmla="*/ 203200 h 1189447"/>
                <a:gd name="connsiteX3" fmla="*/ 3383280 w 3383280"/>
                <a:gd name="connsiteY3" fmla="*/ 0 h 118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3280" h="1189447">
                  <a:moveTo>
                    <a:pt x="0" y="1188720"/>
                  </a:moveTo>
                  <a:cubicBezTo>
                    <a:pt x="605366" y="1192106"/>
                    <a:pt x="955040" y="1190413"/>
                    <a:pt x="1270000" y="1026160"/>
                  </a:cubicBezTo>
                  <a:cubicBezTo>
                    <a:pt x="1584960" y="861907"/>
                    <a:pt x="1588347" y="475827"/>
                    <a:pt x="1889760" y="203200"/>
                  </a:cubicBezTo>
                  <a:cubicBezTo>
                    <a:pt x="2191173" y="-69427"/>
                    <a:pt x="2670387" y="18627"/>
                    <a:pt x="338328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5930AE-3866-45B9-8364-73A30A457EF3}"/>
              </a:ext>
            </a:extLst>
          </p:cNvPr>
          <p:cNvCxnSpPr/>
          <p:nvPr/>
        </p:nvCxnSpPr>
        <p:spPr>
          <a:xfrm>
            <a:off x="7635903" y="3157356"/>
            <a:ext cx="0" cy="314322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6F9B8-8E67-4BEF-88CA-72A96F4B7A18}"/>
              </a:ext>
            </a:extLst>
          </p:cNvPr>
          <p:cNvCxnSpPr/>
          <p:nvPr/>
        </p:nvCxnSpPr>
        <p:spPr>
          <a:xfrm>
            <a:off x="8721830" y="2306682"/>
            <a:ext cx="0" cy="314322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BA07B7-A6AD-4D98-8033-6A53C0CE4B28}"/>
              </a:ext>
            </a:extLst>
          </p:cNvPr>
          <p:cNvCxnSpPr/>
          <p:nvPr/>
        </p:nvCxnSpPr>
        <p:spPr>
          <a:xfrm>
            <a:off x="9971510" y="2062811"/>
            <a:ext cx="0" cy="314322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3493-F1B5-441E-A77E-CA6A2DDE32D3}"/>
              </a:ext>
            </a:extLst>
          </p:cNvPr>
          <p:cNvCxnSpPr>
            <a:cxnSpLocks/>
          </p:cNvCxnSpPr>
          <p:nvPr/>
        </p:nvCxnSpPr>
        <p:spPr>
          <a:xfrm flipV="1">
            <a:off x="7644870" y="3474420"/>
            <a:ext cx="0" cy="314322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0986C1-A3EB-4E7B-B255-9EC3856D92E7}"/>
              </a:ext>
            </a:extLst>
          </p:cNvPr>
          <p:cNvCxnSpPr>
            <a:cxnSpLocks/>
          </p:cNvCxnSpPr>
          <p:nvPr/>
        </p:nvCxnSpPr>
        <p:spPr>
          <a:xfrm flipV="1">
            <a:off x="8720637" y="3168153"/>
            <a:ext cx="0" cy="314322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78CD5E-56C9-4301-9000-EE6E7755B294}"/>
              </a:ext>
            </a:extLst>
          </p:cNvPr>
          <p:cNvCxnSpPr>
            <a:cxnSpLocks/>
          </p:cNvCxnSpPr>
          <p:nvPr/>
        </p:nvCxnSpPr>
        <p:spPr>
          <a:xfrm flipV="1">
            <a:off x="9971510" y="2608794"/>
            <a:ext cx="0" cy="314322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DCB1B3-B210-4313-A3DF-6E3FB738FC36}"/>
              </a:ext>
            </a:extLst>
          </p:cNvPr>
          <p:cNvSpPr/>
          <p:nvPr/>
        </p:nvSpPr>
        <p:spPr>
          <a:xfrm>
            <a:off x="7063368" y="4682923"/>
            <a:ext cx="3190240" cy="729354"/>
          </a:xfrm>
          <a:custGeom>
            <a:avLst/>
            <a:gdLst>
              <a:gd name="connsiteX0" fmla="*/ 0 w 3383280"/>
              <a:gd name="connsiteY0" fmla="*/ 1188720 h 1271089"/>
              <a:gd name="connsiteX1" fmla="*/ 1249680 w 3383280"/>
              <a:gd name="connsiteY1" fmla="*/ 1168400 h 1271089"/>
              <a:gd name="connsiteX2" fmla="*/ 2062480 w 3383280"/>
              <a:gd name="connsiteY2" fmla="*/ 172720 h 1271089"/>
              <a:gd name="connsiteX3" fmla="*/ 3383280 w 3383280"/>
              <a:gd name="connsiteY3" fmla="*/ 0 h 1271089"/>
              <a:gd name="connsiteX0" fmla="*/ 0 w 3383280"/>
              <a:gd name="connsiteY0" fmla="*/ 1188720 h 1250170"/>
              <a:gd name="connsiteX1" fmla="*/ 1249680 w 3383280"/>
              <a:gd name="connsiteY1" fmla="*/ 1168400 h 1250170"/>
              <a:gd name="connsiteX2" fmla="*/ 2062480 w 3383280"/>
              <a:gd name="connsiteY2" fmla="*/ 172720 h 1250170"/>
              <a:gd name="connsiteX3" fmla="*/ 3383280 w 3383280"/>
              <a:gd name="connsiteY3" fmla="*/ 0 h 1250170"/>
              <a:gd name="connsiteX0" fmla="*/ 0 w 3383280"/>
              <a:gd name="connsiteY0" fmla="*/ 1188720 h 1250170"/>
              <a:gd name="connsiteX1" fmla="*/ 1249680 w 3383280"/>
              <a:gd name="connsiteY1" fmla="*/ 1168400 h 1250170"/>
              <a:gd name="connsiteX2" fmla="*/ 2062480 w 3383280"/>
              <a:gd name="connsiteY2" fmla="*/ 172720 h 1250170"/>
              <a:gd name="connsiteX3" fmla="*/ 3383280 w 3383280"/>
              <a:gd name="connsiteY3" fmla="*/ 0 h 1250170"/>
              <a:gd name="connsiteX0" fmla="*/ 0 w 3383280"/>
              <a:gd name="connsiteY0" fmla="*/ 1188720 h 1189668"/>
              <a:gd name="connsiteX1" fmla="*/ 1270000 w 3383280"/>
              <a:gd name="connsiteY1" fmla="*/ 1026160 h 1189668"/>
              <a:gd name="connsiteX2" fmla="*/ 2062480 w 3383280"/>
              <a:gd name="connsiteY2" fmla="*/ 172720 h 1189668"/>
              <a:gd name="connsiteX3" fmla="*/ 3383280 w 3383280"/>
              <a:gd name="connsiteY3" fmla="*/ 0 h 1189668"/>
              <a:gd name="connsiteX0" fmla="*/ 0 w 3383280"/>
              <a:gd name="connsiteY0" fmla="*/ 1188720 h 1202232"/>
              <a:gd name="connsiteX1" fmla="*/ 1270000 w 3383280"/>
              <a:gd name="connsiteY1" fmla="*/ 1026160 h 1202232"/>
              <a:gd name="connsiteX2" fmla="*/ 2062480 w 3383280"/>
              <a:gd name="connsiteY2" fmla="*/ 172720 h 1202232"/>
              <a:gd name="connsiteX3" fmla="*/ 3383280 w 3383280"/>
              <a:gd name="connsiteY3" fmla="*/ 0 h 1202232"/>
              <a:gd name="connsiteX0" fmla="*/ 0 w 3383280"/>
              <a:gd name="connsiteY0" fmla="*/ 1188720 h 1202232"/>
              <a:gd name="connsiteX1" fmla="*/ 1270000 w 3383280"/>
              <a:gd name="connsiteY1" fmla="*/ 1026160 h 1202232"/>
              <a:gd name="connsiteX2" fmla="*/ 2062480 w 3383280"/>
              <a:gd name="connsiteY2" fmla="*/ 172720 h 1202232"/>
              <a:gd name="connsiteX3" fmla="*/ 3383280 w 3383280"/>
              <a:gd name="connsiteY3" fmla="*/ 0 h 1202232"/>
              <a:gd name="connsiteX0" fmla="*/ 0 w 3383280"/>
              <a:gd name="connsiteY0" fmla="*/ 1188720 h 1189758"/>
              <a:gd name="connsiteX1" fmla="*/ 1270000 w 3383280"/>
              <a:gd name="connsiteY1" fmla="*/ 1026160 h 1189758"/>
              <a:gd name="connsiteX2" fmla="*/ 2072640 w 3383280"/>
              <a:gd name="connsiteY2" fmla="*/ 162560 h 1189758"/>
              <a:gd name="connsiteX3" fmla="*/ 3383280 w 3383280"/>
              <a:gd name="connsiteY3" fmla="*/ 0 h 1189758"/>
              <a:gd name="connsiteX0" fmla="*/ 0 w 3383280"/>
              <a:gd name="connsiteY0" fmla="*/ 1188720 h 1190086"/>
              <a:gd name="connsiteX1" fmla="*/ 1270000 w 3383280"/>
              <a:gd name="connsiteY1" fmla="*/ 1026160 h 1190086"/>
              <a:gd name="connsiteX2" fmla="*/ 1930400 w 3383280"/>
              <a:gd name="connsiteY2" fmla="*/ 132080 h 1190086"/>
              <a:gd name="connsiteX3" fmla="*/ 3383280 w 3383280"/>
              <a:gd name="connsiteY3" fmla="*/ 0 h 1190086"/>
              <a:gd name="connsiteX0" fmla="*/ 0 w 3383280"/>
              <a:gd name="connsiteY0" fmla="*/ 1218190 h 1219556"/>
              <a:gd name="connsiteX1" fmla="*/ 1270000 w 3383280"/>
              <a:gd name="connsiteY1" fmla="*/ 1055630 h 1219556"/>
              <a:gd name="connsiteX2" fmla="*/ 1930400 w 3383280"/>
              <a:gd name="connsiteY2" fmla="*/ 161550 h 1219556"/>
              <a:gd name="connsiteX3" fmla="*/ 3383280 w 3383280"/>
              <a:gd name="connsiteY3" fmla="*/ 29470 h 1219556"/>
              <a:gd name="connsiteX0" fmla="*/ 0 w 3383280"/>
              <a:gd name="connsiteY0" fmla="*/ 1188720 h 1189447"/>
              <a:gd name="connsiteX1" fmla="*/ 1270000 w 3383280"/>
              <a:gd name="connsiteY1" fmla="*/ 1026160 h 1189447"/>
              <a:gd name="connsiteX2" fmla="*/ 1889760 w 3383280"/>
              <a:gd name="connsiteY2" fmla="*/ 203200 h 1189447"/>
              <a:gd name="connsiteX3" fmla="*/ 3383280 w 3383280"/>
              <a:gd name="connsiteY3" fmla="*/ 0 h 1189447"/>
              <a:gd name="connsiteX0" fmla="*/ 0 w 3322320"/>
              <a:gd name="connsiteY0" fmla="*/ 992635 h 993362"/>
              <a:gd name="connsiteX1" fmla="*/ 1270000 w 3322320"/>
              <a:gd name="connsiteY1" fmla="*/ 830075 h 993362"/>
              <a:gd name="connsiteX2" fmla="*/ 1889760 w 3322320"/>
              <a:gd name="connsiteY2" fmla="*/ 7115 h 993362"/>
              <a:gd name="connsiteX3" fmla="*/ 3322320 w 3322320"/>
              <a:gd name="connsiteY3" fmla="*/ 403355 h 993362"/>
              <a:gd name="connsiteX0" fmla="*/ 0 w 3322320"/>
              <a:gd name="connsiteY0" fmla="*/ 992635 h 993362"/>
              <a:gd name="connsiteX1" fmla="*/ 1270000 w 3322320"/>
              <a:gd name="connsiteY1" fmla="*/ 830075 h 993362"/>
              <a:gd name="connsiteX2" fmla="*/ 1889760 w 3322320"/>
              <a:gd name="connsiteY2" fmla="*/ 7115 h 993362"/>
              <a:gd name="connsiteX3" fmla="*/ 3322320 w 3322320"/>
              <a:gd name="connsiteY3" fmla="*/ 403355 h 993362"/>
              <a:gd name="connsiteX0" fmla="*/ 0 w 3190240"/>
              <a:gd name="connsiteY0" fmla="*/ 991800 h 992527"/>
              <a:gd name="connsiteX1" fmla="*/ 1270000 w 3190240"/>
              <a:gd name="connsiteY1" fmla="*/ 829240 h 992527"/>
              <a:gd name="connsiteX2" fmla="*/ 1889760 w 3190240"/>
              <a:gd name="connsiteY2" fmla="*/ 6280 h 992527"/>
              <a:gd name="connsiteX3" fmla="*/ 3190240 w 3190240"/>
              <a:gd name="connsiteY3" fmla="*/ 422840 h 992527"/>
              <a:gd name="connsiteX0" fmla="*/ 0 w 3190240"/>
              <a:gd name="connsiteY0" fmla="*/ 992160 h 992887"/>
              <a:gd name="connsiteX1" fmla="*/ 1270000 w 3190240"/>
              <a:gd name="connsiteY1" fmla="*/ 829600 h 992887"/>
              <a:gd name="connsiteX2" fmla="*/ 1889760 w 3190240"/>
              <a:gd name="connsiteY2" fmla="*/ 6640 h 992887"/>
              <a:gd name="connsiteX3" fmla="*/ 3190240 w 3190240"/>
              <a:gd name="connsiteY3" fmla="*/ 423200 h 992887"/>
              <a:gd name="connsiteX0" fmla="*/ 0 w 3190240"/>
              <a:gd name="connsiteY0" fmla="*/ 972112 h 972728"/>
              <a:gd name="connsiteX1" fmla="*/ 1270000 w 3190240"/>
              <a:gd name="connsiteY1" fmla="*/ 809552 h 972728"/>
              <a:gd name="connsiteX2" fmla="*/ 1615440 w 3190240"/>
              <a:gd name="connsiteY2" fmla="*/ 6912 h 972728"/>
              <a:gd name="connsiteX3" fmla="*/ 3190240 w 3190240"/>
              <a:gd name="connsiteY3" fmla="*/ 403152 h 972728"/>
              <a:gd name="connsiteX0" fmla="*/ 0 w 3190240"/>
              <a:gd name="connsiteY0" fmla="*/ 972420 h 973492"/>
              <a:gd name="connsiteX1" fmla="*/ 1066800 w 3190240"/>
              <a:gd name="connsiteY1" fmla="*/ 820020 h 973492"/>
              <a:gd name="connsiteX2" fmla="*/ 1615440 w 3190240"/>
              <a:gd name="connsiteY2" fmla="*/ 7220 h 973492"/>
              <a:gd name="connsiteX3" fmla="*/ 3190240 w 3190240"/>
              <a:gd name="connsiteY3" fmla="*/ 403460 h 973492"/>
              <a:gd name="connsiteX0" fmla="*/ 0 w 3190240"/>
              <a:gd name="connsiteY0" fmla="*/ 967056 h 968128"/>
              <a:gd name="connsiteX1" fmla="*/ 1066800 w 3190240"/>
              <a:gd name="connsiteY1" fmla="*/ 814656 h 968128"/>
              <a:gd name="connsiteX2" fmla="*/ 1615440 w 3190240"/>
              <a:gd name="connsiteY2" fmla="*/ 1856 h 968128"/>
              <a:gd name="connsiteX3" fmla="*/ 3190240 w 3190240"/>
              <a:gd name="connsiteY3" fmla="*/ 398096 h 968128"/>
              <a:gd name="connsiteX0" fmla="*/ 0 w 3190240"/>
              <a:gd name="connsiteY0" fmla="*/ 987333 h 988626"/>
              <a:gd name="connsiteX1" fmla="*/ 1066800 w 3190240"/>
              <a:gd name="connsiteY1" fmla="*/ 834933 h 988626"/>
              <a:gd name="connsiteX2" fmla="*/ 1696720 w 3190240"/>
              <a:gd name="connsiteY2" fmla="*/ 1813 h 988626"/>
              <a:gd name="connsiteX3" fmla="*/ 3190240 w 3190240"/>
              <a:gd name="connsiteY3" fmla="*/ 418373 h 98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240" h="988626">
                <a:moveTo>
                  <a:pt x="0" y="987333"/>
                </a:moveTo>
                <a:cubicBezTo>
                  <a:pt x="605366" y="990719"/>
                  <a:pt x="784013" y="999186"/>
                  <a:pt x="1066800" y="834933"/>
                </a:cubicBezTo>
                <a:cubicBezTo>
                  <a:pt x="1349587" y="670680"/>
                  <a:pt x="1312333" y="-40520"/>
                  <a:pt x="1696720" y="1813"/>
                </a:cubicBezTo>
                <a:cubicBezTo>
                  <a:pt x="2081107" y="44146"/>
                  <a:pt x="2020147" y="406520"/>
                  <a:pt x="3190240" y="418373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3CB610E-5B43-4B0F-BF6E-4FBD768E1A42}"/>
              </a:ext>
            </a:extLst>
          </p:cNvPr>
          <p:cNvSpPr/>
          <p:nvPr/>
        </p:nvSpPr>
        <p:spPr>
          <a:xfrm>
            <a:off x="4176894" y="3373968"/>
            <a:ext cx="508000" cy="179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B48AEB-0DF7-411C-B842-7E9CD628F227}"/>
              </a:ext>
            </a:extLst>
          </p:cNvPr>
          <p:cNvCxnSpPr/>
          <p:nvPr/>
        </p:nvCxnSpPr>
        <p:spPr>
          <a:xfrm flipV="1">
            <a:off x="7055593" y="3605862"/>
            <a:ext cx="3535659" cy="638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D0C960-33EC-4CBC-BFE3-F02DFB6AF4EC}"/>
              </a:ext>
            </a:extLst>
          </p:cNvPr>
          <p:cNvCxnSpPr>
            <a:cxnSpLocks/>
          </p:cNvCxnSpPr>
          <p:nvPr/>
        </p:nvCxnSpPr>
        <p:spPr>
          <a:xfrm flipH="1" flipV="1">
            <a:off x="7061491" y="2319413"/>
            <a:ext cx="3754" cy="13502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1AD9B1-DC31-40D1-87CE-9B47231A3B65}"/>
              </a:ext>
            </a:extLst>
          </p:cNvPr>
          <p:cNvSpPr txBox="1"/>
          <p:nvPr/>
        </p:nvSpPr>
        <p:spPr>
          <a:xfrm>
            <a:off x="9568173" y="3262249"/>
            <a:ext cx="91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settings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A57892-C385-482E-88F9-97C88CF6B0E1}"/>
              </a:ext>
            </a:extLst>
          </p:cNvPr>
          <p:cNvSpPr txBox="1"/>
          <p:nvPr/>
        </p:nvSpPr>
        <p:spPr>
          <a:xfrm>
            <a:off x="7104148" y="2195871"/>
            <a:ext cx="6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ycalc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AEDA53-3D0F-4DE8-89EE-4F3445B2FDF8}"/>
              </a:ext>
            </a:extLst>
          </p:cNvPr>
          <p:cNvGrpSpPr/>
          <p:nvPr/>
        </p:nvGrpSpPr>
        <p:grpSpPr>
          <a:xfrm>
            <a:off x="7681217" y="3810811"/>
            <a:ext cx="2078839" cy="727397"/>
            <a:chOff x="8749352" y="3716654"/>
            <a:chExt cx="2078839" cy="727397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A4F990B8-0E6D-409A-8981-1AA2F31C5ECE}"/>
                </a:ext>
              </a:extLst>
            </p:cNvPr>
            <p:cNvSpPr/>
            <p:nvPr/>
          </p:nvSpPr>
          <p:spPr>
            <a:xfrm>
              <a:off x="9534771" y="3716654"/>
              <a:ext cx="508000" cy="1793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43E42A-2871-478B-A9B1-7B6516427766}"/>
                </a:ext>
              </a:extLst>
            </p:cNvPr>
            <p:cNvSpPr txBox="1"/>
            <p:nvPr/>
          </p:nvSpPr>
          <p:spPr>
            <a:xfrm>
              <a:off x="8749352" y="3910364"/>
              <a:ext cx="2078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deviation()</a:t>
              </a:r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A4DE0480-CAB6-4CBA-9372-7522D2DBF995}"/>
                </a:ext>
              </a:extLst>
            </p:cNvPr>
            <p:cNvSpPr/>
            <p:nvPr/>
          </p:nvSpPr>
          <p:spPr>
            <a:xfrm>
              <a:off x="9534771" y="4264743"/>
              <a:ext cx="508000" cy="1793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66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FDBB512-F1F7-4C2A-AA21-691440330DF7}"/>
              </a:ext>
            </a:extLst>
          </p:cNvPr>
          <p:cNvSpPr/>
          <p:nvPr/>
        </p:nvSpPr>
        <p:spPr>
          <a:xfrm>
            <a:off x="1017753" y="2822253"/>
            <a:ext cx="6572247" cy="1853491"/>
          </a:xfrm>
          <a:prstGeom prst="roundRect">
            <a:avLst>
              <a:gd name="adj" fmla="val 92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0DC3B-2DCE-40C7-A78B-5624EE433136}"/>
              </a:ext>
            </a:extLst>
          </p:cNvPr>
          <p:cNvSpPr/>
          <p:nvPr/>
        </p:nvSpPr>
        <p:spPr>
          <a:xfrm>
            <a:off x="794917" y="445172"/>
            <a:ext cx="2972852" cy="523584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CONTROLLER</a:t>
            </a:r>
            <a:r>
              <a:rPr lang="en-US" dirty="0">
                <a:solidFill>
                  <a:schemeClr val="tx1"/>
                </a:solidFill>
              </a:rPr>
              <a:t> (UFL)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F845B-FA70-4E16-8352-BBC15EC34241}"/>
              </a:ext>
            </a:extLst>
          </p:cNvPr>
          <p:cNvSpPr/>
          <p:nvPr/>
        </p:nvSpPr>
        <p:spPr>
          <a:xfrm>
            <a:off x="3939076" y="1520251"/>
            <a:ext cx="3873760" cy="415886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SERVER</a:t>
            </a:r>
            <a:r>
              <a:rPr lang="en-US" dirty="0">
                <a:solidFill>
                  <a:schemeClr val="tx1"/>
                </a:solidFill>
              </a:rPr>
              <a:t> (python)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3A4DCA-905F-46F1-B2E8-805858FFFA58}"/>
              </a:ext>
            </a:extLst>
          </p:cNvPr>
          <p:cNvSpPr txBox="1"/>
          <p:nvPr/>
        </p:nvSpPr>
        <p:spPr>
          <a:xfrm>
            <a:off x="1219342" y="926586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“Launch a server script”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CB3C6F-DDDA-407E-A001-EE575963094A}"/>
              </a:ext>
            </a:extLst>
          </p:cNvPr>
          <p:cNvSpPr/>
          <p:nvPr/>
        </p:nvSpPr>
        <p:spPr>
          <a:xfrm>
            <a:off x="4129353" y="945374"/>
            <a:ext cx="1994748" cy="331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A200752-60D8-4BAF-8D81-A59EF77CCDD2}"/>
              </a:ext>
            </a:extLst>
          </p:cNvPr>
          <p:cNvSpPr/>
          <p:nvPr/>
        </p:nvSpPr>
        <p:spPr>
          <a:xfrm>
            <a:off x="4972471" y="1262041"/>
            <a:ext cx="308512" cy="2453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21F2DB-7DFB-431F-8448-E01390A2EAD7}"/>
              </a:ext>
            </a:extLst>
          </p:cNvPr>
          <p:cNvGrpSpPr/>
          <p:nvPr/>
        </p:nvGrpSpPr>
        <p:grpSpPr>
          <a:xfrm>
            <a:off x="2206080" y="1889316"/>
            <a:ext cx="5383920" cy="369332"/>
            <a:chOff x="2206080" y="1889316"/>
            <a:chExt cx="538392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B87FED-2658-4B4C-A716-211E0437115D}"/>
                </a:ext>
              </a:extLst>
            </p:cNvPr>
            <p:cNvSpPr txBox="1"/>
            <p:nvPr/>
          </p:nvSpPr>
          <p:spPr>
            <a:xfrm>
              <a:off x="2206080" y="1889316"/>
              <a:ext cx="1428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“Start a run.”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12C359-038E-437F-8A8C-40AFA725BB5C}"/>
                </a:ext>
              </a:extLst>
            </p:cNvPr>
            <p:cNvSpPr txBox="1"/>
            <p:nvPr/>
          </p:nvSpPr>
          <p:spPr>
            <a:xfrm>
              <a:off x="4132707" y="1889316"/>
              <a:ext cx="3457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Configures an </a:t>
              </a:r>
              <a:r>
                <a:rPr lang="en-US" i="1" dirty="0" err="1"/>
                <a:t>OptBayesExpt</a:t>
              </a:r>
              <a:r>
                <a:rPr lang="en-US" i="1" dirty="0"/>
                <a:t> class</a:t>
              </a:r>
              <a:r>
                <a:rPr lang="en-US" dirty="0"/>
                <a:t>)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12529E-7C84-4A54-820E-8EE24D67F054}"/>
                </a:ext>
              </a:extLst>
            </p:cNvPr>
            <p:cNvCxnSpPr/>
            <p:nvPr/>
          </p:nvCxnSpPr>
          <p:spPr>
            <a:xfrm>
              <a:off x="3620145" y="2073982"/>
              <a:ext cx="507231" cy="0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B4CDDE-8BB0-45A1-86BC-E9455A56C882}"/>
              </a:ext>
            </a:extLst>
          </p:cNvPr>
          <p:cNvCxnSpPr/>
          <p:nvPr/>
        </p:nvCxnSpPr>
        <p:spPr>
          <a:xfrm>
            <a:off x="3620145" y="1106251"/>
            <a:ext cx="507231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7B5E600-47F1-4D9B-BFB1-54809655CC8A}"/>
              </a:ext>
            </a:extLst>
          </p:cNvPr>
          <p:cNvGrpSpPr/>
          <p:nvPr/>
        </p:nvGrpSpPr>
        <p:grpSpPr>
          <a:xfrm>
            <a:off x="1093853" y="2924643"/>
            <a:ext cx="6748610" cy="1535799"/>
            <a:chOff x="1093853" y="2598068"/>
            <a:chExt cx="6748610" cy="153579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B5EC905-5714-4A51-92AB-071C721BA3A2}"/>
                </a:ext>
              </a:extLst>
            </p:cNvPr>
            <p:cNvGrpSpPr/>
            <p:nvPr/>
          </p:nvGrpSpPr>
          <p:grpSpPr>
            <a:xfrm>
              <a:off x="1556223" y="2619486"/>
              <a:ext cx="4337222" cy="369332"/>
              <a:chOff x="1556223" y="2619486"/>
              <a:chExt cx="4337222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C5CDC-7F69-4954-9376-3CC6C128A24D}"/>
                  </a:ext>
                </a:extLst>
              </p:cNvPr>
              <p:cNvSpPr txBox="1"/>
              <p:nvPr/>
            </p:nvSpPr>
            <p:spPr>
              <a:xfrm>
                <a:off x="4132707" y="2619486"/>
                <a:ext cx="1760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i="1" dirty="0"/>
                  <a:t>Selects settings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F7C48F-4417-411A-9F67-4F40012E6375}"/>
                  </a:ext>
                </a:extLst>
              </p:cNvPr>
              <p:cNvSpPr txBox="1"/>
              <p:nvPr/>
            </p:nvSpPr>
            <p:spPr>
              <a:xfrm>
                <a:off x="1556223" y="2619486"/>
                <a:ext cx="2078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“Give me a setting.”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5BEEEAA-FE75-4789-AC8D-6EA5B895C88E}"/>
                  </a:ext>
                </a:extLst>
              </p:cNvPr>
              <p:cNvCxnSpPr/>
              <p:nvPr/>
            </p:nvCxnSpPr>
            <p:spPr>
              <a:xfrm>
                <a:off x="3620145" y="2804152"/>
                <a:ext cx="507231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E4E2F8B-73F8-4716-A428-C41EC32709A6}"/>
                </a:ext>
              </a:extLst>
            </p:cNvPr>
            <p:cNvGrpSpPr/>
            <p:nvPr/>
          </p:nvGrpSpPr>
          <p:grpSpPr>
            <a:xfrm>
              <a:off x="1093853" y="3192011"/>
              <a:ext cx="4260710" cy="369332"/>
              <a:chOff x="1093853" y="3192011"/>
              <a:chExt cx="4260710" cy="36933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2C9D2F-B2BE-420C-8229-0C8C25571733}"/>
                  </a:ext>
                </a:extLst>
              </p:cNvPr>
              <p:cNvSpPr txBox="1"/>
              <p:nvPr/>
            </p:nvSpPr>
            <p:spPr>
              <a:xfrm>
                <a:off x="1093853" y="3192011"/>
                <a:ext cx="2540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i="1" dirty="0"/>
                  <a:t>Performs measurement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AA78C1-5934-40F4-8D95-F04D9479023B}"/>
                  </a:ext>
                </a:extLst>
              </p:cNvPr>
              <p:cNvSpPr txBox="1"/>
              <p:nvPr/>
            </p:nvSpPr>
            <p:spPr>
              <a:xfrm>
                <a:off x="4132707" y="3192011"/>
                <a:ext cx="12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“Try this.”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9E8F289-349B-4152-945C-B98CF9066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0145" y="3376677"/>
                <a:ext cx="507231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FF1DE48-D5F7-4439-88EA-F9526A5BB902}"/>
                </a:ext>
              </a:extLst>
            </p:cNvPr>
            <p:cNvGrpSpPr/>
            <p:nvPr/>
          </p:nvGrpSpPr>
          <p:grpSpPr>
            <a:xfrm>
              <a:off x="1661316" y="3764535"/>
              <a:ext cx="5684607" cy="369332"/>
              <a:chOff x="1661316" y="3764535"/>
              <a:chExt cx="5684607" cy="36933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A4BFED-CB92-44D7-A4CD-F25379F429AA}"/>
                  </a:ext>
                </a:extLst>
              </p:cNvPr>
              <p:cNvSpPr txBox="1"/>
              <p:nvPr/>
            </p:nvSpPr>
            <p:spPr>
              <a:xfrm>
                <a:off x="1661316" y="3764535"/>
                <a:ext cx="197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“Here’s new data.”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60B26E6-CA16-418D-8780-E36258469D97}"/>
                  </a:ext>
                </a:extLst>
              </p:cNvPr>
              <p:cNvSpPr txBox="1"/>
              <p:nvPr/>
            </p:nvSpPr>
            <p:spPr>
              <a:xfrm>
                <a:off x="4132707" y="3764535"/>
                <a:ext cx="321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:r>
                  <a:rPr lang="en-US" i="1" dirty="0"/>
                  <a:t>Revises parameter distribution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1E9B091-678D-4BE8-9A31-E4E480A38C59}"/>
                  </a:ext>
                </a:extLst>
              </p:cNvPr>
              <p:cNvCxnSpPr/>
              <p:nvPr/>
            </p:nvCxnSpPr>
            <p:spPr>
              <a:xfrm>
                <a:off x="3620145" y="3949201"/>
                <a:ext cx="507231" cy="0"/>
              </a:xfrm>
              <a:prstGeom prst="straightConnector1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33C5016-595C-4F67-89C3-75AACE838F02}"/>
                </a:ext>
              </a:extLst>
            </p:cNvPr>
            <p:cNvSpPr/>
            <p:nvPr/>
          </p:nvSpPr>
          <p:spPr>
            <a:xfrm>
              <a:off x="6701247" y="3278780"/>
              <a:ext cx="212042" cy="561702"/>
            </a:xfrm>
            <a:custGeom>
              <a:avLst/>
              <a:gdLst>
                <a:gd name="connsiteX0" fmla="*/ 13063 w 13063"/>
                <a:gd name="connsiteY0" fmla="*/ 522514 h 522514"/>
                <a:gd name="connsiteX1" fmla="*/ 0 w 13063"/>
                <a:gd name="connsiteY1" fmla="*/ 0 h 522514"/>
                <a:gd name="connsiteX0" fmla="*/ 182881 w 182881"/>
                <a:gd name="connsiteY0" fmla="*/ 561702 h 561702"/>
                <a:gd name="connsiteX1" fmla="*/ 0 w 182881"/>
                <a:gd name="connsiteY1" fmla="*/ 0 h 561702"/>
                <a:gd name="connsiteX0" fmla="*/ 182881 w 190088"/>
                <a:gd name="connsiteY0" fmla="*/ 561702 h 561702"/>
                <a:gd name="connsiteX1" fmla="*/ 0 w 190088"/>
                <a:gd name="connsiteY1" fmla="*/ 0 h 561702"/>
                <a:gd name="connsiteX0" fmla="*/ 182881 w 212042"/>
                <a:gd name="connsiteY0" fmla="*/ 561702 h 561702"/>
                <a:gd name="connsiteX1" fmla="*/ 0 w 212042"/>
                <a:gd name="connsiteY1" fmla="*/ 0 h 56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42" h="561702">
                  <a:moveTo>
                    <a:pt x="182881" y="561702"/>
                  </a:moveTo>
                  <a:cubicBezTo>
                    <a:pt x="226424" y="309154"/>
                    <a:pt x="256902" y="161108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9955357-6B1F-45DB-ABD8-E9779FBE2C1E}"/>
                </a:ext>
              </a:extLst>
            </p:cNvPr>
            <p:cNvSpPr/>
            <p:nvPr/>
          </p:nvSpPr>
          <p:spPr>
            <a:xfrm>
              <a:off x="5861971" y="2773791"/>
              <a:ext cx="483327" cy="153674"/>
            </a:xfrm>
            <a:custGeom>
              <a:avLst/>
              <a:gdLst>
                <a:gd name="connsiteX0" fmla="*/ 13063 w 13063"/>
                <a:gd name="connsiteY0" fmla="*/ 522514 h 522514"/>
                <a:gd name="connsiteX1" fmla="*/ 0 w 13063"/>
                <a:gd name="connsiteY1" fmla="*/ 0 h 522514"/>
                <a:gd name="connsiteX0" fmla="*/ 182881 w 182881"/>
                <a:gd name="connsiteY0" fmla="*/ 561702 h 561702"/>
                <a:gd name="connsiteX1" fmla="*/ 0 w 182881"/>
                <a:gd name="connsiteY1" fmla="*/ 0 h 561702"/>
                <a:gd name="connsiteX0" fmla="*/ 182881 w 190088"/>
                <a:gd name="connsiteY0" fmla="*/ 561702 h 561702"/>
                <a:gd name="connsiteX1" fmla="*/ 0 w 190088"/>
                <a:gd name="connsiteY1" fmla="*/ 0 h 561702"/>
                <a:gd name="connsiteX0" fmla="*/ 182881 w 212042"/>
                <a:gd name="connsiteY0" fmla="*/ 561702 h 561702"/>
                <a:gd name="connsiteX1" fmla="*/ 0 w 212042"/>
                <a:gd name="connsiteY1" fmla="*/ 0 h 561702"/>
                <a:gd name="connsiteX0" fmla="*/ 391887 w 398432"/>
                <a:gd name="connsiteY0" fmla="*/ 222068 h 222068"/>
                <a:gd name="connsiteX1" fmla="*/ 0 w 398432"/>
                <a:gd name="connsiteY1" fmla="*/ 0 h 222068"/>
                <a:gd name="connsiteX0" fmla="*/ 391887 w 391887"/>
                <a:gd name="connsiteY0" fmla="*/ 222068 h 222068"/>
                <a:gd name="connsiteX1" fmla="*/ 0 w 391887"/>
                <a:gd name="connsiteY1" fmla="*/ 0 h 222068"/>
                <a:gd name="connsiteX0" fmla="*/ 470264 w 470264"/>
                <a:gd name="connsiteY0" fmla="*/ 130628 h 130628"/>
                <a:gd name="connsiteX1" fmla="*/ 0 w 470264"/>
                <a:gd name="connsiteY1" fmla="*/ 0 h 130628"/>
                <a:gd name="connsiteX0" fmla="*/ 470264 w 470264"/>
                <a:gd name="connsiteY0" fmla="*/ 177172 h 177172"/>
                <a:gd name="connsiteX1" fmla="*/ 0 w 470264"/>
                <a:gd name="connsiteY1" fmla="*/ 46544 h 177172"/>
                <a:gd name="connsiteX0" fmla="*/ 470264 w 470264"/>
                <a:gd name="connsiteY0" fmla="*/ 171378 h 171378"/>
                <a:gd name="connsiteX1" fmla="*/ 0 w 470264"/>
                <a:gd name="connsiteY1" fmla="*/ 40750 h 171378"/>
                <a:gd name="connsiteX0" fmla="*/ 209007 w 209007"/>
                <a:gd name="connsiteY0" fmla="*/ 134887 h 134887"/>
                <a:gd name="connsiteX1" fmla="*/ 0 w 209007"/>
                <a:gd name="connsiteY1" fmla="*/ 56510 h 134887"/>
                <a:gd name="connsiteX0" fmla="*/ 483327 w 483327"/>
                <a:gd name="connsiteY0" fmla="*/ 161605 h 161605"/>
                <a:gd name="connsiteX1" fmla="*/ 0 w 483327"/>
                <a:gd name="connsiteY1" fmla="*/ 44039 h 161605"/>
                <a:gd name="connsiteX0" fmla="*/ 483327 w 483327"/>
                <a:gd name="connsiteY0" fmla="*/ 153674 h 153674"/>
                <a:gd name="connsiteX1" fmla="*/ 0 w 483327"/>
                <a:gd name="connsiteY1" fmla="*/ 36108 h 15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327" h="153674">
                  <a:moveTo>
                    <a:pt x="483327" y="153674"/>
                  </a:moveTo>
                  <a:cubicBezTo>
                    <a:pt x="396241" y="31754"/>
                    <a:pt x="217713" y="-50979"/>
                    <a:pt x="0" y="36108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868AA24-D865-4FBC-B64D-D33D44F8E262}"/>
                </a:ext>
              </a:extLst>
            </p:cNvPr>
            <p:cNvSpPr/>
            <p:nvPr/>
          </p:nvSpPr>
          <p:spPr>
            <a:xfrm rot="20345372">
              <a:off x="5385085" y="2598068"/>
              <a:ext cx="2457378" cy="941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Probability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A07486-3F34-424B-BD3C-9D98CCDF5C41}"/>
              </a:ext>
            </a:extLst>
          </p:cNvPr>
          <p:cNvGrpSpPr/>
          <p:nvPr/>
        </p:nvGrpSpPr>
        <p:grpSpPr>
          <a:xfrm>
            <a:off x="2206080" y="5005255"/>
            <a:ext cx="5383920" cy="369332"/>
            <a:chOff x="2206080" y="1889316"/>
            <a:chExt cx="5383920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30F5271-DD20-4ECF-A9E7-5CED427F5955}"/>
                </a:ext>
              </a:extLst>
            </p:cNvPr>
            <p:cNvSpPr txBox="1"/>
            <p:nvPr/>
          </p:nvSpPr>
          <p:spPr>
            <a:xfrm>
              <a:off x="2206080" y="1889316"/>
              <a:ext cx="1428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“Start a run.”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264DC93-5479-42F7-A5A2-D1B69BC0DC7D}"/>
                </a:ext>
              </a:extLst>
            </p:cNvPr>
            <p:cNvSpPr txBox="1"/>
            <p:nvPr/>
          </p:nvSpPr>
          <p:spPr>
            <a:xfrm>
              <a:off x="4132707" y="1889316"/>
              <a:ext cx="3457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Configures an </a:t>
              </a:r>
              <a:r>
                <a:rPr lang="en-US" i="1" dirty="0" err="1"/>
                <a:t>OptBayesExpt</a:t>
              </a:r>
              <a:r>
                <a:rPr lang="en-US" i="1" dirty="0"/>
                <a:t> class</a:t>
              </a:r>
              <a:r>
                <a:rPr lang="en-US" dirty="0"/>
                <a:t>)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0327553-D8F2-4781-B801-4C54721B2A39}"/>
                </a:ext>
              </a:extLst>
            </p:cNvPr>
            <p:cNvCxnSpPr/>
            <p:nvPr/>
          </p:nvCxnSpPr>
          <p:spPr>
            <a:xfrm>
              <a:off x="3620145" y="2073982"/>
              <a:ext cx="507231" cy="0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11C5267-6ABC-4014-9EF4-5927CE9CEB82}"/>
              </a:ext>
            </a:extLst>
          </p:cNvPr>
          <p:cNvSpPr txBox="1"/>
          <p:nvPr/>
        </p:nvSpPr>
        <p:spPr>
          <a:xfrm>
            <a:off x="3178019" y="52468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67E96-DB72-4DC6-96E8-43AADB501784}"/>
              </a:ext>
            </a:extLst>
          </p:cNvPr>
          <p:cNvSpPr txBox="1"/>
          <p:nvPr/>
        </p:nvSpPr>
        <p:spPr>
          <a:xfrm>
            <a:off x="935179" y="2486139"/>
            <a:ext cx="11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x 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2824C6-D829-4BF7-A487-6B512D3B75D2}"/>
              </a:ext>
            </a:extLst>
          </p:cNvPr>
          <p:cNvCxnSpPr>
            <a:cxnSpLocks/>
          </p:cNvCxnSpPr>
          <p:nvPr/>
        </p:nvCxnSpPr>
        <p:spPr>
          <a:xfrm flipV="1">
            <a:off x="4693185" y="3296796"/>
            <a:ext cx="0" cy="238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37ADD3-481A-4936-B7FA-373E6D2515A7}"/>
              </a:ext>
            </a:extLst>
          </p:cNvPr>
          <p:cNvCxnSpPr>
            <a:cxnSpLocks/>
          </p:cNvCxnSpPr>
          <p:nvPr/>
        </p:nvCxnSpPr>
        <p:spPr>
          <a:xfrm flipV="1">
            <a:off x="2587127" y="3887918"/>
            <a:ext cx="0" cy="238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8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DB01145-FC7D-489D-A0F1-3EE1CD3CD799}"/>
              </a:ext>
            </a:extLst>
          </p:cNvPr>
          <p:cNvSpPr/>
          <p:nvPr/>
        </p:nvSpPr>
        <p:spPr>
          <a:xfrm>
            <a:off x="9086770" y="852114"/>
            <a:ext cx="284480" cy="802640"/>
          </a:xfrm>
          <a:custGeom>
            <a:avLst/>
            <a:gdLst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0 w 752234"/>
              <a:gd name="connsiteY0" fmla="*/ 0 h 965200"/>
              <a:gd name="connsiteX1" fmla="*/ 751840 w 752234"/>
              <a:gd name="connsiteY1" fmla="*/ 965200 h 965200"/>
              <a:gd name="connsiteX0" fmla="*/ 0 w 751840"/>
              <a:gd name="connsiteY0" fmla="*/ 0 h 965200"/>
              <a:gd name="connsiteX1" fmla="*/ 751840 w 751840"/>
              <a:gd name="connsiteY1" fmla="*/ 965200 h 965200"/>
              <a:gd name="connsiteX0" fmla="*/ 0 w 1127760"/>
              <a:gd name="connsiteY0" fmla="*/ 0 h 975360"/>
              <a:gd name="connsiteX1" fmla="*/ 1127760 w 1127760"/>
              <a:gd name="connsiteY1" fmla="*/ 975360 h 975360"/>
              <a:gd name="connsiteX0" fmla="*/ 0 w 436880"/>
              <a:gd name="connsiteY0" fmla="*/ 0 h 944880"/>
              <a:gd name="connsiteX1" fmla="*/ 436880 w 436880"/>
              <a:gd name="connsiteY1" fmla="*/ 944880 h 944880"/>
              <a:gd name="connsiteX0" fmla="*/ 0 w 284480"/>
              <a:gd name="connsiteY0" fmla="*/ 0 h 802640"/>
              <a:gd name="connsiteX1" fmla="*/ 284480 w 284480"/>
              <a:gd name="connsiteY1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4480" h="802640">
                <a:moveTo>
                  <a:pt x="0" y="0"/>
                </a:moveTo>
                <a:cubicBezTo>
                  <a:pt x="0" y="538480"/>
                  <a:pt x="233680" y="365760"/>
                  <a:pt x="284480" y="80264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E3064D0-7E62-44EA-9793-836A7BEC4347}"/>
              </a:ext>
            </a:extLst>
          </p:cNvPr>
          <p:cNvSpPr/>
          <p:nvPr/>
        </p:nvSpPr>
        <p:spPr>
          <a:xfrm>
            <a:off x="9230248" y="2746898"/>
            <a:ext cx="1310640" cy="365760"/>
          </a:xfrm>
          <a:custGeom>
            <a:avLst/>
            <a:gdLst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0 w 752234"/>
              <a:gd name="connsiteY0" fmla="*/ 0 h 965200"/>
              <a:gd name="connsiteX1" fmla="*/ 751840 w 752234"/>
              <a:gd name="connsiteY1" fmla="*/ 965200 h 965200"/>
              <a:gd name="connsiteX0" fmla="*/ 0 w 751840"/>
              <a:gd name="connsiteY0" fmla="*/ 0 h 965200"/>
              <a:gd name="connsiteX1" fmla="*/ 751840 w 751840"/>
              <a:gd name="connsiteY1" fmla="*/ 965200 h 965200"/>
              <a:gd name="connsiteX0" fmla="*/ 0 w 1127760"/>
              <a:gd name="connsiteY0" fmla="*/ 0 h 975360"/>
              <a:gd name="connsiteX1" fmla="*/ 1127760 w 1127760"/>
              <a:gd name="connsiteY1" fmla="*/ 975360 h 975360"/>
              <a:gd name="connsiteX0" fmla="*/ 0 w 1310640"/>
              <a:gd name="connsiteY0" fmla="*/ 0 h 365760"/>
              <a:gd name="connsiteX1" fmla="*/ 1310640 w 1310640"/>
              <a:gd name="connsiteY1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0640" h="365760">
                <a:moveTo>
                  <a:pt x="0" y="0"/>
                </a:moveTo>
                <a:cubicBezTo>
                  <a:pt x="0" y="538480"/>
                  <a:pt x="1259840" y="-71120"/>
                  <a:pt x="1310640" y="36576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5B06D05-367E-458D-8887-B49B15B6AE4F}"/>
              </a:ext>
            </a:extLst>
          </p:cNvPr>
          <p:cNvSpPr/>
          <p:nvPr/>
        </p:nvSpPr>
        <p:spPr>
          <a:xfrm>
            <a:off x="9401135" y="852114"/>
            <a:ext cx="609600" cy="1991360"/>
          </a:xfrm>
          <a:custGeom>
            <a:avLst/>
            <a:gdLst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0 w 752234"/>
              <a:gd name="connsiteY0" fmla="*/ 0 h 965200"/>
              <a:gd name="connsiteX1" fmla="*/ 751840 w 752234"/>
              <a:gd name="connsiteY1" fmla="*/ 965200 h 965200"/>
              <a:gd name="connsiteX0" fmla="*/ 0 w 751840"/>
              <a:gd name="connsiteY0" fmla="*/ 0 h 965200"/>
              <a:gd name="connsiteX1" fmla="*/ 751840 w 751840"/>
              <a:gd name="connsiteY1" fmla="*/ 965200 h 965200"/>
              <a:gd name="connsiteX0" fmla="*/ 0 w 1127760"/>
              <a:gd name="connsiteY0" fmla="*/ 0 h 975360"/>
              <a:gd name="connsiteX1" fmla="*/ 1127760 w 1127760"/>
              <a:gd name="connsiteY1" fmla="*/ 975360 h 97536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881433"/>
              <a:gd name="connsiteY0" fmla="*/ 0 h 2133600"/>
              <a:gd name="connsiteX1" fmla="*/ 619760 w 881433"/>
              <a:gd name="connsiteY1" fmla="*/ 2133600 h 213360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609600"/>
              <a:gd name="connsiteY0" fmla="*/ 0 h 1991360"/>
              <a:gd name="connsiteX1" fmla="*/ 609600 w 609600"/>
              <a:gd name="connsiteY1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1991360">
                <a:moveTo>
                  <a:pt x="0" y="0"/>
                </a:moveTo>
                <a:cubicBezTo>
                  <a:pt x="40640" y="965200"/>
                  <a:pt x="609600" y="782320"/>
                  <a:pt x="609600" y="199136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C6AD71-73A2-4825-B069-58927E85F796}"/>
              </a:ext>
            </a:extLst>
          </p:cNvPr>
          <p:cNvSpPr/>
          <p:nvPr/>
        </p:nvSpPr>
        <p:spPr>
          <a:xfrm>
            <a:off x="10466300" y="3075145"/>
            <a:ext cx="397406" cy="451590"/>
          </a:xfrm>
          <a:custGeom>
            <a:avLst/>
            <a:gdLst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0 w 752234"/>
              <a:gd name="connsiteY0" fmla="*/ 0 h 965200"/>
              <a:gd name="connsiteX1" fmla="*/ 751840 w 752234"/>
              <a:gd name="connsiteY1" fmla="*/ 965200 h 965200"/>
              <a:gd name="connsiteX0" fmla="*/ 0 w 751840"/>
              <a:gd name="connsiteY0" fmla="*/ 0 h 965200"/>
              <a:gd name="connsiteX1" fmla="*/ 751840 w 751840"/>
              <a:gd name="connsiteY1" fmla="*/ 965200 h 965200"/>
              <a:gd name="connsiteX0" fmla="*/ 0 w 1127760"/>
              <a:gd name="connsiteY0" fmla="*/ 0 h 975360"/>
              <a:gd name="connsiteX1" fmla="*/ 1127760 w 1127760"/>
              <a:gd name="connsiteY1" fmla="*/ 975360 h 975360"/>
              <a:gd name="connsiteX0" fmla="*/ 0 w 436880"/>
              <a:gd name="connsiteY0" fmla="*/ 0 h 944880"/>
              <a:gd name="connsiteX1" fmla="*/ 436880 w 436880"/>
              <a:gd name="connsiteY1" fmla="*/ 944880 h 944880"/>
              <a:gd name="connsiteX0" fmla="*/ 0 w 335280"/>
              <a:gd name="connsiteY0" fmla="*/ 0 h 335280"/>
              <a:gd name="connsiteX1" fmla="*/ 335280 w 335280"/>
              <a:gd name="connsiteY1" fmla="*/ 335280 h 335280"/>
              <a:gd name="connsiteX0" fmla="*/ 0 w 335280"/>
              <a:gd name="connsiteY0" fmla="*/ 0 h 335280"/>
              <a:gd name="connsiteX1" fmla="*/ 335280 w 335280"/>
              <a:gd name="connsiteY1" fmla="*/ 335280 h 335280"/>
              <a:gd name="connsiteX0" fmla="*/ 0 w 335954"/>
              <a:gd name="connsiteY0" fmla="*/ 0 h 335280"/>
              <a:gd name="connsiteX1" fmla="*/ 335280 w 335954"/>
              <a:gd name="connsiteY1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954" h="335280">
                <a:moveTo>
                  <a:pt x="0" y="0"/>
                </a:moveTo>
                <a:cubicBezTo>
                  <a:pt x="8589" y="206578"/>
                  <a:pt x="353192" y="49265"/>
                  <a:pt x="335280" y="33528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C03F4AC-7DB2-4F0A-A0E7-081E55651500}"/>
              </a:ext>
            </a:extLst>
          </p:cNvPr>
          <p:cNvSpPr/>
          <p:nvPr/>
        </p:nvSpPr>
        <p:spPr>
          <a:xfrm>
            <a:off x="9832935" y="872434"/>
            <a:ext cx="355600" cy="1930400"/>
          </a:xfrm>
          <a:custGeom>
            <a:avLst/>
            <a:gdLst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365760 w 365760"/>
              <a:gd name="connsiteY0" fmla="*/ 0 h 975360"/>
              <a:gd name="connsiteX1" fmla="*/ 0 w 365760"/>
              <a:gd name="connsiteY1" fmla="*/ 975360 h 975360"/>
              <a:gd name="connsiteX0" fmla="*/ 0 w 752234"/>
              <a:gd name="connsiteY0" fmla="*/ 0 h 965200"/>
              <a:gd name="connsiteX1" fmla="*/ 751840 w 752234"/>
              <a:gd name="connsiteY1" fmla="*/ 965200 h 965200"/>
              <a:gd name="connsiteX0" fmla="*/ 0 w 751840"/>
              <a:gd name="connsiteY0" fmla="*/ 0 h 965200"/>
              <a:gd name="connsiteX1" fmla="*/ 751840 w 751840"/>
              <a:gd name="connsiteY1" fmla="*/ 965200 h 965200"/>
              <a:gd name="connsiteX0" fmla="*/ 0 w 1127760"/>
              <a:gd name="connsiteY0" fmla="*/ 0 h 975360"/>
              <a:gd name="connsiteX1" fmla="*/ 1127760 w 1127760"/>
              <a:gd name="connsiteY1" fmla="*/ 975360 h 97536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881433"/>
              <a:gd name="connsiteY0" fmla="*/ 0 h 2133600"/>
              <a:gd name="connsiteX1" fmla="*/ 619760 w 881433"/>
              <a:gd name="connsiteY1" fmla="*/ 2133600 h 213360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619760"/>
              <a:gd name="connsiteY0" fmla="*/ 0 h 2133600"/>
              <a:gd name="connsiteX1" fmla="*/ 619760 w 619760"/>
              <a:gd name="connsiteY1" fmla="*/ 2133600 h 2133600"/>
              <a:gd name="connsiteX0" fmla="*/ 0 w 609600"/>
              <a:gd name="connsiteY0" fmla="*/ 0 h 1991360"/>
              <a:gd name="connsiteX1" fmla="*/ 609600 w 609600"/>
              <a:gd name="connsiteY1" fmla="*/ 1991360 h 1991360"/>
              <a:gd name="connsiteX0" fmla="*/ 0 w 355600"/>
              <a:gd name="connsiteY0" fmla="*/ 0 h 1930400"/>
              <a:gd name="connsiteX1" fmla="*/ 355600 w 355600"/>
              <a:gd name="connsiteY1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00" h="1930400">
                <a:moveTo>
                  <a:pt x="0" y="0"/>
                </a:moveTo>
                <a:cubicBezTo>
                  <a:pt x="40640" y="965200"/>
                  <a:pt x="355600" y="721360"/>
                  <a:pt x="355600" y="19304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0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246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McMichael</dc:creator>
  <cp:lastModifiedBy>McMichael, Robert D. (Fed)</cp:lastModifiedBy>
  <cp:revision>31</cp:revision>
  <dcterms:created xsi:type="dcterms:W3CDTF">2020-04-01T13:25:34Z</dcterms:created>
  <dcterms:modified xsi:type="dcterms:W3CDTF">2020-04-23T15:29:13Z</dcterms:modified>
</cp:coreProperties>
</file>