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9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1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697"/>
  </p:normalViewPr>
  <p:slideViewPr>
    <p:cSldViewPr>
      <p:cViewPr varScale="1">
        <p:scale>
          <a:sx n="144" d="100"/>
          <a:sy n="144" d="100"/>
        </p:scale>
        <p:origin x="6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029866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-history.adversary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room.fb.com/news/2018/09/security-update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Replicating the Facebook Hack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Miners Cyber Security Club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95301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Announcement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4AA002-431D-FA4A-8309-22FB21A42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950" y="105827"/>
            <a:ext cx="3847993" cy="4979757"/>
          </a:xfrm>
        </p:spPr>
      </p:pic>
    </p:spTree>
    <p:extLst>
      <p:ext uri="{BB962C8B-B14F-4D97-AF65-F5344CB8AC3E}">
        <p14:creationId xmlns:p14="http://schemas.microsoft.com/office/powerpoint/2010/main" val="29027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Affected about 30 million accounts</a:t>
            </a:r>
          </a:p>
          <a:p>
            <a:r>
              <a:rPr lang="en-US" dirty="0"/>
              <a:t>Personal information stolen</a:t>
            </a:r>
          </a:p>
          <a:p>
            <a:r>
              <a:rPr lang="en-US" dirty="0"/>
              <a:t>Vulnerability existed from July 2017 and September 2018</a:t>
            </a:r>
          </a:p>
          <a:p>
            <a:r>
              <a:rPr lang="en-US" dirty="0"/>
              <a:t>Unusual spike on September 14, 2018</a:t>
            </a:r>
          </a:p>
        </p:txBody>
      </p:sp>
    </p:spTree>
    <p:extLst>
      <p:ext uri="{BB962C8B-B14F-4D97-AF65-F5344CB8AC3E}">
        <p14:creationId xmlns:p14="http://schemas.microsoft.com/office/powerpoint/2010/main" val="71947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in FB’s “view as” should have had view only permissions</a:t>
            </a:r>
          </a:p>
          <a:p>
            <a:r>
              <a:rPr lang="en-US" dirty="0"/>
              <a:t>Instead feature allowed people to upload videos</a:t>
            </a:r>
          </a:p>
          <a:p>
            <a:r>
              <a:rPr lang="en-US" dirty="0"/>
              <a:t>Video uploader introduced invalid access token</a:t>
            </a:r>
          </a:p>
          <a:p>
            <a:pPr lvl="1"/>
            <a:r>
              <a:rPr lang="en-US" dirty="0"/>
              <a:t>Token had permission of mobile app</a:t>
            </a:r>
          </a:p>
        </p:txBody>
      </p:sp>
    </p:spTree>
    <p:extLst>
      <p:ext uri="{BB962C8B-B14F-4D97-AF65-F5344CB8AC3E}">
        <p14:creationId xmlns:p14="http://schemas.microsoft.com/office/powerpoint/2010/main" val="257562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token generated was for person you were looking up</a:t>
            </a:r>
          </a:p>
          <a:p>
            <a:r>
              <a:rPr lang="en-US" dirty="0"/>
              <a:t>Access token was found in HTML code</a:t>
            </a:r>
          </a:p>
          <a:p>
            <a:r>
              <a:rPr lang="en-US" dirty="0"/>
              <a:t>All these allowed attacker to pivot from user to user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CB4822-1CA7-3646-B565-F39207277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46095"/>
            <a:ext cx="4502335" cy="114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9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https://facebook-history.adversary.io/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24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260905" cy="3511061"/>
          </a:xfrm>
        </p:spPr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https://newsroom.fb.com/news/2018/09/security-update/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DISCORD CHAT Server Invite: </a:t>
            </a:r>
            <a:r>
              <a:rPr lang="en-US" sz="1800" dirty="0" err="1"/>
              <a:t>MAfDkvs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131</Words>
  <Application>Microsoft Macintosh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Replicating the Facebook Hack</vt:lpstr>
      <vt:lpstr>Announcement</vt:lpstr>
      <vt:lpstr>Background</vt:lpstr>
      <vt:lpstr>But How?</vt:lpstr>
      <vt:lpstr>But How?</vt:lpstr>
      <vt:lpstr>Try It Yourself!</vt:lpstr>
      <vt:lpstr>Reference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David Reyes</cp:lastModifiedBy>
  <cp:revision>165</cp:revision>
  <dcterms:created xsi:type="dcterms:W3CDTF">2013-08-21T19:17:07Z</dcterms:created>
  <dcterms:modified xsi:type="dcterms:W3CDTF">2018-11-01T23:59:09Z</dcterms:modified>
</cp:coreProperties>
</file>