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E5BE9-27C2-40A4-B38D-B66A5F0C6759}" v="400" dt="2022-01-11T14:39:57.234"/>
    <p1510:client id="{2290096E-A899-4D58-A0AC-C5643A61A002}" v="272" dt="2022-01-07T12:49:41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1/11/2022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1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9" name="Picture 3" descr="Windmill turbine at night against Milky Way">
            <a:extLst>
              <a:ext uri="{FF2B5EF4-FFF2-40B4-BE49-F238E27FC236}">
                <a16:creationId xmlns:a16="http://schemas.microsoft.com/office/drawing/2014/main" id="{703E4123-64D1-4B86-A36F-B39D1019F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644" r="6" b="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40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ru-RU" sz="6000" dirty="0" err="1">
                <a:solidFill>
                  <a:srgbClr val="FFFFFF"/>
                </a:solidFill>
              </a:rPr>
              <a:t>Warriors</a:t>
            </a:r>
            <a:br>
              <a:rPr lang="ru-RU" sz="6000" dirty="0"/>
            </a:br>
            <a:r>
              <a:rPr lang="ru-RU" sz="6000" dirty="0">
                <a:solidFill>
                  <a:srgbClr val="FFFFFF"/>
                </a:solidFill>
              </a:rPr>
              <a:t> </a:t>
            </a:r>
            <a:r>
              <a:rPr lang="ru-RU" sz="6000" dirty="0">
                <a:solidFill>
                  <a:srgbClr val="FFFFFF"/>
                </a:solidFill>
                <a:cs typeface="Calibri Light"/>
              </a:rPr>
              <a:t>Of The Galaxy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C6999-8C2E-4799-9157-A10C1C4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Благодарим за внимание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1B27D-DC9E-4000-8E99-7AD4D4E2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170F0-0C36-4BC1-9B30-7992B290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Предыстория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3D99E-21F6-4FA2-BC27-B2A2370D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 далеком 53478647268 году раса Друмлинов захватила контроль над Галактической Империей.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Новое правительство установило тоталитарный режим государства, что породило недовольство и создало повстанческое сопротивление власти.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Во время штурма крепости на планете </a:t>
            </a:r>
            <a:r>
              <a:rPr lang="ru-RU" dirty="0" err="1">
                <a:ea typeface="+mn-lt"/>
                <a:cs typeface="+mn-lt"/>
              </a:rPr>
              <a:t>Бандус</a:t>
            </a:r>
            <a:r>
              <a:rPr lang="ru-RU" dirty="0">
                <a:ea typeface="+mn-lt"/>
                <a:cs typeface="+mn-lt"/>
              </a:rPr>
              <a:t>, один из повстанцев, </a:t>
            </a:r>
            <a:r>
              <a:rPr lang="ru-RU" dirty="0" err="1">
                <a:ea typeface="+mn-lt"/>
                <a:cs typeface="+mn-lt"/>
              </a:rPr>
              <a:t>Жава</a:t>
            </a:r>
            <a:r>
              <a:rPr lang="ru-RU" dirty="0">
                <a:ea typeface="+mn-lt"/>
                <a:cs typeface="+mn-lt"/>
              </a:rPr>
              <a:t> Хват, который еще в молодости пострадал от тирании власти, нашел потайной ангар с секретным кораблем Империи.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Космический корабль на голову превосходил все модели флота империи, но чтобы бороться сразу с несколькими врагами, его нужно было немного модифицировать.</a:t>
            </a:r>
            <a:br>
              <a:rPr lang="ru-RU" dirty="0">
                <a:ea typeface="+mn-lt"/>
                <a:cs typeface="+mn-lt"/>
              </a:rPr>
            </a:br>
            <a:r>
              <a:rPr lang="ru-RU" dirty="0" err="1">
                <a:ea typeface="+mn-lt"/>
                <a:cs typeface="+mn-lt"/>
              </a:rPr>
              <a:t>Жава</a:t>
            </a:r>
            <a:r>
              <a:rPr lang="ru-RU" dirty="0">
                <a:ea typeface="+mn-lt"/>
                <a:cs typeface="+mn-lt"/>
              </a:rPr>
              <a:t> был не из богатой семьи, поэтому денег на модификации корабля у него изначально не было, так что он решил отлавливать врагов небольшими группами и постепенно модифицировать корабль.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Когда он осознал свое могущество, то понял, что бороться с империей теперь его главная задача.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38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2DBE1-3850-4D84-9FBB-C2847EA7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10D04-EC8B-42D0-AACD-195F699E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Бесплатная</a:t>
            </a:r>
          </a:p>
          <a:p>
            <a:pPr>
              <a:buClr>
                <a:srgbClr val="436279"/>
              </a:buClr>
            </a:pPr>
            <a:r>
              <a:rPr lang="ru-RU" dirty="0">
                <a:cs typeface="Calibri"/>
              </a:rPr>
              <a:t>Хорошая (отличная) оптимизация</a:t>
            </a:r>
            <a:endParaRPr lang="ru-RU" dirty="0"/>
          </a:p>
          <a:p>
            <a:pPr>
              <a:buClr>
                <a:srgbClr val="436279"/>
              </a:buClr>
            </a:pPr>
            <a:r>
              <a:rPr lang="ru-RU" dirty="0">
                <a:cs typeface="Calibri"/>
              </a:rPr>
              <a:t>Интересный геймплей</a:t>
            </a:r>
          </a:p>
          <a:p>
            <a:pPr>
              <a:buClr>
                <a:srgbClr val="436279"/>
              </a:buClr>
            </a:pPr>
            <a:r>
              <a:rPr lang="ru-RU" dirty="0">
                <a:cs typeface="Calibri"/>
              </a:rPr>
              <a:t>Захватывающий сюжет</a:t>
            </a:r>
          </a:p>
          <a:p>
            <a:pPr>
              <a:buClr>
                <a:srgbClr val="436279"/>
              </a:buClr>
            </a:pPr>
            <a:r>
              <a:rPr lang="ru-RU" dirty="0">
                <a:cs typeface="Calibri"/>
              </a:rPr>
              <a:t>Учтивые разработчики</a:t>
            </a:r>
          </a:p>
          <a:p>
            <a:pPr>
              <a:buClr>
                <a:srgbClr val="436279"/>
              </a:buClr>
            </a:pPr>
            <a:r>
              <a:rPr lang="ru-RU" dirty="0">
                <a:cs typeface="Calibri"/>
              </a:rPr>
              <a:t>Открытый код. Можно взломать</a:t>
            </a:r>
          </a:p>
        </p:txBody>
      </p:sp>
    </p:spTree>
    <p:extLst>
      <p:ext uri="{BB962C8B-B14F-4D97-AF65-F5344CB8AC3E}">
        <p14:creationId xmlns:p14="http://schemas.microsoft.com/office/powerpoint/2010/main" val="423568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4F45-8BE6-4CFF-839A-2FF701ED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15" y="2186490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Демонстрация игры</a:t>
            </a: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B8A589CE-EDDE-4104-9149-34629E05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338" y="2578332"/>
            <a:ext cx="10659110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4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0E8DD-02BE-45A1-9D6A-06BCD614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5" y="2771930"/>
            <a:ext cx="10659110" cy="1325563"/>
          </a:xfrm>
        </p:spPr>
        <p:txBody>
          <a:bodyPr/>
          <a:lstStyle/>
          <a:p>
            <a:r>
              <a:rPr lang="ru-RU" dirty="0" err="1"/>
              <a:t>Лаунчер</a:t>
            </a:r>
          </a:p>
        </p:txBody>
      </p:sp>
      <p:pic>
        <p:nvPicPr>
          <p:cNvPr id="6" name="Рисунок 6" descr="Изображение выглядит как текс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11BAFB64-234E-437D-8A1B-EE8C42126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464" y="4258"/>
            <a:ext cx="8878273" cy="6851068"/>
          </a:xfrm>
        </p:spPr>
      </p:pic>
    </p:spTree>
    <p:extLst>
      <p:ext uri="{BB962C8B-B14F-4D97-AF65-F5344CB8AC3E}">
        <p14:creationId xmlns:p14="http://schemas.microsoft.com/office/powerpoint/2010/main" val="94541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14B7A-E368-4E1B-B871-9A575277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16" y="2762637"/>
            <a:ext cx="10789207" cy="1325563"/>
          </a:xfrm>
        </p:spPr>
        <p:txBody>
          <a:bodyPr/>
          <a:lstStyle/>
          <a:p>
            <a:r>
              <a:rPr lang="ru-RU" dirty="0"/>
              <a:t>Игра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2974957-0280-486F-B0DE-E468348F9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580" y="4260"/>
            <a:ext cx="8806698" cy="6851068"/>
          </a:xfrm>
        </p:spPr>
      </p:pic>
    </p:spTree>
    <p:extLst>
      <p:ext uri="{BB962C8B-B14F-4D97-AF65-F5344CB8AC3E}">
        <p14:creationId xmlns:p14="http://schemas.microsoft.com/office/powerpoint/2010/main" val="128556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E7DBC-7084-4866-93E5-A15FE034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7" y="2790515"/>
            <a:ext cx="10789207" cy="1325563"/>
          </a:xfrm>
        </p:spPr>
        <p:txBody>
          <a:bodyPr/>
          <a:lstStyle/>
          <a:p>
            <a:r>
              <a:rPr lang="ru-RU" dirty="0"/>
              <a:t>Концовка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B701B5-78CE-4D41-A3DD-650845C08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502" y="4261"/>
            <a:ext cx="8921027" cy="6888238"/>
          </a:xfrm>
        </p:spPr>
      </p:pic>
    </p:spTree>
    <p:extLst>
      <p:ext uri="{BB962C8B-B14F-4D97-AF65-F5344CB8AC3E}">
        <p14:creationId xmlns:p14="http://schemas.microsoft.com/office/powerpoint/2010/main" val="354119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6DEFC-12BF-4399-9073-26AFC33B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80" y="2406981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E713A-5CF0-4C1F-8AF9-E7FCC799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6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6BD7D-AF43-423F-B4A1-2DA89B3C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01" y="365125"/>
            <a:ext cx="11318890" cy="1455660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Как вам удалось добиться баланса в игре?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2D120-3270-4139-96E5-4D986E0E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47" y="2169454"/>
            <a:ext cx="10659110" cy="34127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cs typeface="Calibri"/>
              </a:rPr>
              <a:t>Игроку довольно легко заработать валюту</a:t>
            </a:r>
          </a:p>
          <a:p>
            <a:pPr marL="457200" indent="-457200">
              <a:buClr>
                <a:srgbClr val="436279"/>
              </a:buClr>
              <a:buAutoNum type="arabicPeriod"/>
            </a:pPr>
            <a:endParaRPr lang="ru-RU" sz="2400" dirty="0">
              <a:cs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r>
              <a:rPr lang="ru-RU" sz="2400" dirty="0">
                <a:cs typeface="Calibri"/>
              </a:rPr>
              <a:t>Сложность растёт вместе с прогрессом, поэтому игрок будет подготовлен к сложным стадиям  игры</a:t>
            </a: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endParaRPr lang="ru-RU" sz="2400" dirty="0">
              <a:cs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436279"/>
              </a:buClr>
              <a:buAutoNum type="arabicPeriod"/>
            </a:pPr>
            <a:r>
              <a:rPr lang="ru-RU" sz="2400" dirty="0">
                <a:cs typeface="Calibri"/>
              </a:rPr>
              <a:t>В любой момент игроку доступна возможность выбрать уровень врагов</a:t>
            </a:r>
          </a:p>
          <a:p>
            <a:pPr marL="457200" indent="-457200">
              <a:buClr>
                <a:srgbClr val="436279"/>
              </a:buClr>
              <a:buAutoNum type="arabicPeriod"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39957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8E2"/>
      </a:lt2>
      <a:accent1>
        <a:srgbClr val="C34DB9"/>
      </a:accent1>
      <a:accent2>
        <a:srgbClr val="8A3BB1"/>
      </a:accent2>
      <a:accent3>
        <a:srgbClr val="6A4DC3"/>
      </a:accent3>
      <a:accent4>
        <a:srgbClr val="3B4FB1"/>
      </a:accent4>
      <a:accent5>
        <a:srgbClr val="4D92C3"/>
      </a:accent5>
      <a:accent6>
        <a:srgbClr val="3BB1B1"/>
      </a:accent6>
      <a:hlink>
        <a:srgbClr val="3F74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ConfettiVTI</vt:lpstr>
      <vt:lpstr>Warriors  Of The Galaxy</vt:lpstr>
      <vt:lpstr>Предыстория игры</vt:lpstr>
      <vt:lpstr>Достоинства игры</vt:lpstr>
      <vt:lpstr>Демонстрация игры</vt:lpstr>
      <vt:lpstr>Лаунчер</vt:lpstr>
      <vt:lpstr>Игра</vt:lpstr>
      <vt:lpstr>Концовка</vt:lpstr>
      <vt:lpstr>Вопросы</vt:lpstr>
      <vt:lpstr>Как вам удалось добиться баланса в игре?</vt:lpstr>
      <vt:lpstr>Благодарим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188</cp:revision>
  <dcterms:created xsi:type="dcterms:W3CDTF">2022-01-07T12:27:43Z</dcterms:created>
  <dcterms:modified xsi:type="dcterms:W3CDTF">2022-01-11T14:40:12Z</dcterms:modified>
</cp:coreProperties>
</file>