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5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E5BE9-27C2-40A4-B38D-B66A5F0C6759}" v="400" dt="2022-01-11T14:39:57.234"/>
    <p1510:client id="{2290096E-A899-4D58-A0AC-C5643A61A002}" v="272" dt="2022-01-07T12:49:41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8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2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4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3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0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9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4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1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2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1/21/2022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013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9308CA-23C1-4A09-895A-625936A47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A947D-FE13-473E-A0FD-614F6B59D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50885"/>
            <a:ext cx="9144000" cy="115623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Warriors Of The Galaxy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59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D68A436-3FC2-43B6-AA38-AB2A9BE3F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C6999-8C2E-4799-9157-A10C1C44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2766218"/>
            <a:ext cx="1065911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</a:rPr>
              <a:t>Благодарим за внимание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98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873B9F-60BD-4EC1-B1EB-923E4AB66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170F0-0C36-4BC1-9B30-7992B290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Предыстория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43D99E-21F6-4FA2-BC27-B2A2370D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В далеком 53478647268 году раса Друмлинов захватила контроль над Галактической Империей.</a:t>
            </a:r>
            <a:br>
              <a:rPr lang="ru-RU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Новое правительство установило тоталитарный режим государства, что породило недовольство и создало повстанческое сопротивление власти.</a:t>
            </a:r>
            <a:br>
              <a:rPr lang="ru-RU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Во время штурма крепости на планете </a:t>
            </a: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Бандус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, один из повстанцев, </a:t>
            </a: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Жава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Хват, который еще в молодости пострадал от тирании власти, нашел потайной ангар с секретным кораблем Империи.</a:t>
            </a:r>
            <a:br>
              <a:rPr lang="ru-RU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Космический корабль на голову превосходил все модели флота империи, но чтобы бороться сразу с несколькими врагами, его нужно было немного модифицировать.</a:t>
            </a:r>
            <a:br>
              <a:rPr lang="ru-RU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Жава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был не из богатой семьи, поэтому денег на модификации корабля у него изначально не было, так что он решил отлавливать врагов небольшими группами и постепенно модифицировать корабль.</a:t>
            </a:r>
            <a:br>
              <a:rPr lang="ru-RU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Когда он осознал свое могущество, то понял, что бороться с империей теперь его главная задача.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38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69E839-8490-4392-8417-EF80758AF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2DBE1-3850-4D84-9FBB-C2847EA7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Достоинства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410D04-EC8B-42D0-AACD-195F699E6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bg1"/>
                </a:solidFill>
                <a:cs typeface="Calibri"/>
              </a:rPr>
              <a:t>Бесплатная</a:t>
            </a:r>
          </a:p>
          <a:p>
            <a:pPr>
              <a:buClr>
                <a:srgbClr val="436279"/>
              </a:buClr>
            </a:pPr>
            <a:r>
              <a:rPr lang="ru-RU" dirty="0">
                <a:solidFill>
                  <a:schemeClr val="bg1"/>
                </a:solidFill>
                <a:cs typeface="Calibri"/>
              </a:rPr>
              <a:t>Хорошая (отличная) оптимизация</a:t>
            </a:r>
            <a:endParaRPr lang="ru-RU" dirty="0">
              <a:solidFill>
                <a:schemeClr val="bg1"/>
              </a:solidFill>
            </a:endParaRPr>
          </a:p>
          <a:p>
            <a:pPr>
              <a:buClr>
                <a:srgbClr val="436279"/>
              </a:buClr>
            </a:pPr>
            <a:r>
              <a:rPr lang="ru-RU" dirty="0">
                <a:solidFill>
                  <a:schemeClr val="bg1"/>
                </a:solidFill>
                <a:cs typeface="Calibri"/>
              </a:rPr>
              <a:t>Интересный геймплей</a:t>
            </a:r>
          </a:p>
          <a:p>
            <a:pPr>
              <a:buClr>
                <a:srgbClr val="436279"/>
              </a:buClr>
            </a:pPr>
            <a:r>
              <a:rPr lang="ru-RU" dirty="0">
                <a:solidFill>
                  <a:schemeClr val="bg1"/>
                </a:solidFill>
                <a:cs typeface="Calibri"/>
              </a:rPr>
              <a:t>Захватывающий сюжет</a:t>
            </a:r>
          </a:p>
          <a:p>
            <a:pPr>
              <a:buClr>
                <a:srgbClr val="436279"/>
              </a:buClr>
            </a:pPr>
            <a:r>
              <a:rPr lang="ru-RU" dirty="0">
                <a:solidFill>
                  <a:schemeClr val="bg1"/>
                </a:solidFill>
                <a:cs typeface="Calibri"/>
              </a:rPr>
              <a:t>Учтивые разработчики</a:t>
            </a:r>
          </a:p>
          <a:p>
            <a:pPr>
              <a:buClr>
                <a:srgbClr val="436279"/>
              </a:buClr>
            </a:pPr>
            <a:r>
              <a:rPr lang="ru-RU" dirty="0">
                <a:solidFill>
                  <a:schemeClr val="bg1"/>
                </a:solidFill>
                <a:cs typeface="Calibri"/>
              </a:rPr>
              <a:t>Открытый код. Можно взломать</a:t>
            </a:r>
          </a:p>
        </p:txBody>
      </p:sp>
    </p:spTree>
    <p:extLst>
      <p:ext uri="{BB962C8B-B14F-4D97-AF65-F5344CB8AC3E}">
        <p14:creationId xmlns:p14="http://schemas.microsoft.com/office/powerpoint/2010/main" val="423568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7014AD-5F86-4D94-ADAA-CC415B9BE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94F45-8BE6-4CFF-839A-2FF701ED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215" y="2186490"/>
            <a:ext cx="1065911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dirty="0">
                <a:solidFill>
                  <a:schemeClr val="bg1"/>
                </a:solidFill>
              </a:rPr>
              <a:t>Демонстрация игры</a:t>
            </a:r>
          </a:p>
        </p:txBody>
      </p:sp>
    </p:spTree>
    <p:extLst>
      <p:ext uri="{BB962C8B-B14F-4D97-AF65-F5344CB8AC3E}">
        <p14:creationId xmlns:p14="http://schemas.microsoft.com/office/powerpoint/2010/main" val="61144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0E8DD-02BE-45A1-9D6A-06BCD614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45" y="2771930"/>
            <a:ext cx="10659110" cy="1325563"/>
          </a:xfrm>
        </p:spPr>
        <p:txBody>
          <a:bodyPr/>
          <a:lstStyle/>
          <a:p>
            <a:r>
              <a:rPr lang="ru-RU" dirty="0" err="1"/>
              <a:t>Лаунчер</a:t>
            </a:r>
          </a:p>
        </p:txBody>
      </p:sp>
      <p:pic>
        <p:nvPicPr>
          <p:cNvPr id="6" name="Рисунок 6" descr="Изображение выглядит как текст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11BAFB64-234E-437D-8A1B-EE8C42126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2464" y="4258"/>
            <a:ext cx="8878273" cy="6851068"/>
          </a:xfrm>
        </p:spPr>
      </p:pic>
    </p:spTree>
    <p:extLst>
      <p:ext uri="{BB962C8B-B14F-4D97-AF65-F5344CB8AC3E}">
        <p14:creationId xmlns:p14="http://schemas.microsoft.com/office/powerpoint/2010/main" val="94541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14B7A-E368-4E1B-B871-9A575277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16" y="2762637"/>
            <a:ext cx="10789207" cy="1325563"/>
          </a:xfrm>
        </p:spPr>
        <p:txBody>
          <a:bodyPr/>
          <a:lstStyle/>
          <a:p>
            <a:r>
              <a:rPr lang="ru-RU" dirty="0"/>
              <a:t>Игра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C3FF2A1-9473-4FE6-9C3A-91D7A8996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71354A-6A27-49A1-B346-36FBDEA8F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931" y="0"/>
            <a:ext cx="8885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6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E7DBC-7084-4866-93E5-A15FE034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67" y="2790515"/>
            <a:ext cx="10789207" cy="1325563"/>
          </a:xfrm>
        </p:spPr>
        <p:txBody>
          <a:bodyPr/>
          <a:lstStyle/>
          <a:p>
            <a:r>
              <a:rPr lang="ru-RU" dirty="0"/>
              <a:t>Концовка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826B21F-94F2-46E8-B390-6F9D7AAAA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F6E471-F262-4F7C-B9B1-0A391E0E8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57" y="0"/>
            <a:ext cx="8830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9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A7D5F9-079E-46AD-B091-5F815593F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6DEFC-12BF-4399-9073-26AFC33B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80" y="2406981"/>
            <a:ext cx="1065911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dirty="0">
                <a:solidFill>
                  <a:schemeClr val="bg1"/>
                </a:solidFill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87776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BD9D05-D72D-4462-AF46-4354D216A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6BD7D-AF43-423F-B4A1-2DA89B3C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01" y="365125"/>
            <a:ext cx="11318890" cy="145566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ea typeface="+mj-lt"/>
                <a:cs typeface="+mj-lt"/>
              </a:rPr>
              <a:t>Как вам удалось добиться баланса в игре?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72D120-3270-4139-96E5-4D986E0E2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947" y="2169454"/>
            <a:ext cx="10659110" cy="34127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solidFill>
                  <a:schemeClr val="bg1"/>
                </a:solidFill>
                <a:cs typeface="Calibri"/>
              </a:rPr>
              <a:t>Игроку довольно легко заработать валюту</a:t>
            </a:r>
          </a:p>
          <a:p>
            <a:pPr marL="457200" indent="-457200">
              <a:buClr>
                <a:srgbClr val="436279"/>
              </a:buClr>
              <a:buAutoNum type="arabicPeriod"/>
            </a:pPr>
            <a:endParaRPr lang="ru-RU" sz="2400" dirty="0">
              <a:solidFill>
                <a:schemeClr val="bg1"/>
              </a:solidFill>
              <a:cs typeface="Calibri"/>
            </a:endParaRPr>
          </a:p>
          <a:p>
            <a:pPr marL="457200" indent="-457200">
              <a:lnSpc>
                <a:spcPct val="100000"/>
              </a:lnSpc>
              <a:buClr>
                <a:srgbClr val="436279"/>
              </a:buClr>
              <a:buAutoNum type="arabicPeriod"/>
            </a:pPr>
            <a:r>
              <a:rPr lang="ru-RU" sz="2400" dirty="0">
                <a:solidFill>
                  <a:schemeClr val="bg1"/>
                </a:solidFill>
                <a:cs typeface="Calibri"/>
              </a:rPr>
              <a:t>Сложность растёт вместе с прогрессом, поэтому игрок будет подготовлен к сложным стадиям  игры</a:t>
            </a:r>
          </a:p>
          <a:p>
            <a:pPr marL="457200" indent="-457200">
              <a:lnSpc>
                <a:spcPct val="100000"/>
              </a:lnSpc>
              <a:buClr>
                <a:srgbClr val="436279"/>
              </a:buClr>
              <a:buAutoNum type="arabicPeriod"/>
            </a:pPr>
            <a:endParaRPr lang="ru-RU" sz="2400" dirty="0">
              <a:solidFill>
                <a:schemeClr val="bg1"/>
              </a:solidFill>
              <a:cs typeface="Calibri"/>
            </a:endParaRPr>
          </a:p>
          <a:p>
            <a:pPr marL="457200" indent="-457200">
              <a:lnSpc>
                <a:spcPct val="100000"/>
              </a:lnSpc>
              <a:buClr>
                <a:srgbClr val="436279"/>
              </a:buClr>
              <a:buAutoNum type="arabicPeriod"/>
            </a:pPr>
            <a:r>
              <a:rPr lang="ru-RU" sz="2400" dirty="0">
                <a:solidFill>
                  <a:schemeClr val="bg1"/>
                </a:solidFill>
                <a:cs typeface="Calibri"/>
              </a:rPr>
              <a:t>В любой момент игроку доступна возможность выбрать уровень врагов</a:t>
            </a:r>
          </a:p>
          <a:p>
            <a:pPr marL="457200" indent="-457200">
              <a:buClr>
                <a:srgbClr val="436279"/>
              </a:buClr>
              <a:buAutoNum type="arabicPeriod"/>
            </a:pP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7399571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1D2A34"/>
      </a:dk2>
      <a:lt2>
        <a:srgbClr val="E2E8E2"/>
      </a:lt2>
      <a:accent1>
        <a:srgbClr val="C34DB9"/>
      </a:accent1>
      <a:accent2>
        <a:srgbClr val="8A3BB1"/>
      </a:accent2>
      <a:accent3>
        <a:srgbClr val="6A4DC3"/>
      </a:accent3>
      <a:accent4>
        <a:srgbClr val="3B4FB1"/>
      </a:accent4>
      <a:accent5>
        <a:srgbClr val="4D92C3"/>
      </a:accent5>
      <a:accent6>
        <a:srgbClr val="3BB1B1"/>
      </a:accent6>
      <a:hlink>
        <a:srgbClr val="3F74B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208</Words>
  <Application>Microsoft Office PowerPoint</Application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Nova</vt:lpstr>
      <vt:lpstr>ConfettiVTI</vt:lpstr>
      <vt:lpstr>Warriors Of The Galaxy</vt:lpstr>
      <vt:lpstr>Предыстория игры</vt:lpstr>
      <vt:lpstr>Достоинства игры</vt:lpstr>
      <vt:lpstr>Демонстрация игры</vt:lpstr>
      <vt:lpstr>Лаунчер</vt:lpstr>
      <vt:lpstr>Игра</vt:lpstr>
      <vt:lpstr>Концовка</vt:lpstr>
      <vt:lpstr>Вопросы</vt:lpstr>
      <vt:lpstr>Как вам удалось добиться баланса в игре?</vt:lpstr>
      <vt:lpstr>Благодарим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Новожилов Василий</cp:lastModifiedBy>
  <cp:revision>191</cp:revision>
  <dcterms:created xsi:type="dcterms:W3CDTF">2022-01-07T12:27:43Z</dcterms:created>
  <dcterms:modified xsi:type="dcterms:W3CDTF">2022-01-21T12:33:32Z</dcterms:modified>
</cp:coreProperties>
</file>