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5BE9-27C2-40A4-B38D-B66A5F0C6759}" v="400" dt="2022-01-11T14:39:57.234"/>
    <p1510:client id="{2290096E-A899-4D58-A0AC-C5643A61A002}" v="272" dt="2022-01-07T12:49:4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308CA-23C1-4A09-895A-625936A4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947D-FE13-473E-A0FD-614F6B59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0885"/>
            <a:ext cx="9144000" cy="11562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Warriors Of The Galaxy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8A436-3FC2-43B6-AA38-AB2A9BE3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C6999-8C2E-4799-9157-A10C1C44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76621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Благодарим за внимание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73B9F-60BD-4EC1-B1EB-923E4AB6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70F0-0C36-4BC1-9B30-7992B29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Предыстория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D99E-21F6-4FA2-BC27-B2A2370D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 далеком 53478647268 году раса Друмлинов захватила контроль над Галактической Империей.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Новое правительство установило тоталитарный режим государства, что породило недовольство и создало повстанческое сопротивление власти.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 время штурма крепости на планете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Бандус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один из повстанцев,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Хват, который еще в молодости пострадал от тирании власти, нашел потайной ангар с секретным кораблем Империи.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Космический корабль на голову превосходил все модели флота империи, но чтобы бороться сразу с несколькими врагами, его нужно было немного модифицировать.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был не из богатой семьи, поэтому денег на модификации корабля у него изначально не было, так что он решил отлавливать врагов небольшими группами и постепенно модифицировать корабль.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Когда он осознал свое могущество, то понял, что бороться с империей теперь его главная задача.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9E839-8490-4392-8417-EF80758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DBE1-3850-4D84-9FBB-C2847EA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Достоинства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0D04-EC8B-42D0-AACD-195F699E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Бесплатная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Хорошая (отличная) оптимизация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Интересный геймплей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Захватывающий сюжет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Учтивые разработчики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Открытый код. Можно взломать</a:t>
            </a:r>
          </a:p>
        </p:txBody>
      </p:sp>
    </p:spTree>
    <p:extLst>
      <p:ext uri="{BB962C8B-B14F-4D97-AF65-F5344CB8AC3E}">
        <p14:creationId xmlns:p14="http://schemas.microsoft.com/office/powerpoint/2010/main" val="42356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014AD-5F86-4D94-ADAA-CC415B9B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4F45-8BE6-4CFF-839A-2FF701E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15" y="2186490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Демонстрация игры</a:t>
            </a:r>
          </a:p>
        </p:txBody>
      </p:sp>
    </p:spTree>
    <p:extLst>
      <p:ext uri="{BB962C8B-B14F-4D97-AF65-F5344CB8AC3E}">
        <p14:creationId xmlns:p14="http://schemas.microsoft.com/office/powerpoint/2010/main" val="6114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0E8DD-02BE-45A1-9D6A-06BCD61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5" y="2771930"/>
            <a:ext cx="10659110" cy="1325563"/>
          </a:xfrm>
        </p:spPr>
        <p:txBody>
          <a:bodyPr/>
          <a:lstStyle/>
          <a:p>
            <a:r>
              <a:rPr lang="ru-RU" dirty="0" err="1"/>
              <a:t>Лаунчер</a:t>
            </a:r>
          </a:p>
        </p:txBody>
      </p:sp>
      <p:pic>
        <p:nvPicPr>
          <p:cNvPr id="6" name="Рисунок 6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1BAFB64-234E-437D-8A1B-EE8C4212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64" y="4258"/>
            <a:ext cx="8878273" cy="6851068"/>
          </a:xfrm>
        </p:spPr>
      </p:pic>
    </p:spTree>
    <p:extLst>
      <p:ext uri="{BB962C8B-B14F-4D97-AF65-F5344CB8AC3E}">
        <p14:creationId xmlns:p14="http://schemas.microsoft.com/office/powerpoint/2010/main" val="9454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4B7A-E368-4E1B-B871-9A57527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16" y="2762637"/>
            <a:ext cx="10789207" cy="1325563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2974957-0280-486F-B0DE-E468348F9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580" y="4260"/>
            <a:ext cx="8806698" cy="6851068"/>
          </a:xfrm>
        </p:spPr>
      </p:pic>
    </p:spTree>
    <p:extLst>
      <p:ext uri="{BB962C8B-B14F-4D97-AF65-F5344CB8AC3E}">
        <p14:creationId xmlns:p14="http://schemas.microsoft.com/office/powerpoint/2010/main" val="12855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DBC-7084-4866-93E5-A15FE034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7" y="2790515"/>
            <a:ext cx="10789207" cy="1325563"/>
          </a:xfrm>
        </p:spPr>
        <p:txBody>
          <a:bodyPr/>
          <a:lstStyle/>
          <a:p>
            <a:r>
              <a:rPr lang="ru-RU" dirty="0"/>
              <a:t>Концовка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B701B5-78CE-4D41-A3DD-650845C0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02" y="4261"/>
            <a:ext cx="8921027" cy="6888238"/>
          </a:xfrm>
        </p:spPr>
      </p:pic>
    </p:spTree>
    <p:extLst>
      <p:ext uri="{BB962C8B-B14F-4D97-AF65-F5344CB8AC3E}">
        <p14:creationId xmlns:p14="http://schemas.microsoft.com/office/powerpoint/2010/main" val="354119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7D5F9-079E-46AD-B091-5F815593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DEFC-12BF-4399-9073-26AFC3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0" y="2406981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87776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D9D05-D72D-4462-AF46-4354D216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6BD7D-AF43-423F-B4A1-2DA89B3C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365125"/>
            <a:ext cx="11318890" cy="14556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Как вам удалось добиться баланса в игре?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D120-3270-4139-96E5-4D986E0E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47" y="2169454"/>
            <a:ext cx="10659110" cy="34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Игроку довольно легко заработать валюту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Сложность растёт вместе с прогрессом, поэтому игрок будет подготовлен к сложным стадиям  игры</a:t>
            </a: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В любой момент игроку доступна возможность выбрать уровень врагов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3995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2"/>
      </a:lt2>
      <a:accent1>
        <a:srgbClr val="C34DB9"/>
      </a:accent1>
      <a:accent2>
        <a:srgbClr val="8A3BB1"/>
      </a:accent2>
      <a:accent3>
        <a:srgbClr val="6A4DC3"/>
      </a:accent3>
      <a:accent4>
        <a:srgbClr val="3B4FB1"/>
      </a:accent4>
      <a:accent5>
        <a:srgbClr val="4D92C3"/>
      </a:accent5>
      <a:accent6>
        <a:srgbClr val="3BB1B1"/>
      </a:accent6>
      <a:hlink>
        <a:srgbClr val="3F74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208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Warriors Of The Galaxy</vt:lpstr>
      <vt:lpstr>Предыстория игры</vt:lpstr>
      <vt:lpstr>Достоинства игры</vt:lpstr>
      <vt:lpstr>Демонстрация игры</vt:lpstr>
      <vt:lpstr>Лаунчер</vt:lpstr>
      <vt:lpstr>Игра</vt:lpstr>
      <vt:lpstr>Концовка</vt:lpstr>
      <vt:lpstr>Вопросы</vt:lpstr>
      <vt:lpstr>Как вам удалось добиться баланса в игре?</vt:lpstr>
      <vt:lpstr>Благодарим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Новожилов Василий</cp:lastModifiedBy>
  <cp:revision>190</cp:revision>
  <dcterms:created xsi:type="dcterms:W3CDTF">2022-01-07T12:27:43Z</dcterms:created>
  <dcterms:modified xsi:type="dcterms:W3CDTF">2022-01-13T17:06:17Z</dcterms:modified>
</cp:coreProperties>
</file>