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B8417-459F-4A96-B3DF-0BB138FC1941}" v="1062" dt="2022-04-22T19:46:3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53043" cy="3162300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WEB-Сервис WORK AT HOME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Работать из дома - </a:t>
            </a:r>
            <a:r>
              <a:rPr lang="ru-RU" dirty="0" err="1">
                <a:cs typeface="Calibri"/>
              </a:rPr>
              <a:t>лёгко</a:t>
            </a:r>
            <a:r>
              <a:rPr lang="ru-RU" dirty="0">
                <a:cs typeface="Calibri"/>
              </a:rPr>
              <a:t> и удобно!</a:t>
            </a:r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0C8EC-9621-0DF7-8937-F281494CA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9" r="11" b="21617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42E19EF-58CA-C4B3-0FC6-F801C715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51" y="975267"/>
            <a:ext cx="1934736" cy="9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F842F-79AC-AE01-715D-B7FDAFE0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ru-RU" dirty="0"/>
              <a:t>Поработали - достаточно!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B0703-5AC8-EB2A-C712-448ED598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Предлагаю полюбоваться собой!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7892AE4-02C1-275D-52A0-649F8042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67" y="1779750"/>
            <a:ext cx="5680958" cy="28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B2247-33C3-1A83-F2E6-DF94B133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000"/>
              <a:t>Приложение было создано на очень удобной платформе, имя которой - </a:t>
            </a:r>
            <a:r>
              <a:rPr lang="ru-RU" sz="3000" err="1"/>
              <a:t>PythonAnywhere</a:t>
            </a:r>
            <a:r>
              <a:rPr lang="ru-RU" sz="300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7589B-C3AB-F4D9-C51B-23EED0F2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Для бесплатного аккаунта доступен один слот хостинга, чего может быть вполне достаточно!</a:t>
            </a:r>
          </a:p>
          <a:p>
            <a:r>
              <a:rPr lang="ru-RU" dirty="0"/>
              <a:t>Раз в три месяца нужно будет подтверждать активность, что не составит труда.</a:t>
            </a:r>
          </a:p>
          <a:p>
            <a:r>
              <a:rPr lang="ru-RU" dirty="0"/>
              <a:t>Разобраться в структуре платформы очень просто, так что можно сразу начинать работу!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8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05FA2-1BFB-4CD7-9D7E-8C362C7D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2706132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Готов ответить на ваши вопросы!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2A290-79F2-84F9-2AC0-BE556C2C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325097"/>
            <a:ext cx="9950103" cy="351351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6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992C3-E70E-C936-05BC-5B2E40E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Благодарю всех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CD16D-752B-D72B-9749-8E53CE5D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Хочу поблагодарить всех за эти 2 года. Опыт действительно бесценный. Желаю всем успехов с экзаменами, хорошей карьеры и не забывать тратить время на увлечения! Надо же что-то делать для себя!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/>
              <a:t>УДАЧИ!</a:t>
            </a:r>
          </a:p>
        </p:txBody>
      </p:sp>
    </p:spTree>
    <p:extLst>
      <p:ext uri="{BB962C8B-B14F-4D97-AF65-F5344CB8AC3E}">
        <p14:creationId xmlns:p14="http://schemas.microsoft.com/office/powerpoint/2010/main" val="95024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34306-C56F-8A79-1D2F-7CC8CE0B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92C79-2C50-DB97-F83F-D32E3064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Сервис Work </a:t>
            </a:r>
            <a:r>
              <a:rPr lang="ru-RU" dirty="0" err="1">
                <a:ea typeface="+mn-lt"/>
                <a:cs typeface="+mn-lt"/>
              </a:rPr>
              <a:t>At</a:t>
            </a:r>
            <a:r>
              <a:rPr lang="ru-RU" dirty="0">
                <a:ea typeface="+mn-lt"/>
                <a:cs typeface="+mn-lt"/>
              </a:rPr>
              <a:t> Home является моим видением того, какой могла бы выглядеть работа человека в будущем (если не учитывать дизайн, конечно же!). Людям будущего буквально бы пришлось просто работать, а не думать о том, как добраться на работу и не опоздать, чтобы штраф не выписали. На удалённой работе таких проблем нет, но такой подход вовсе не идеален. Можно долго рассуждать на эту тему, чтобы избежать этого, я предлагаю приступить к более детальному </a:t>
            </a:r>
            <a:r>
              <a:rPr lang="ru-RU" dirty="0" err="1">
                <a:ea typeface="+mn-lt"/>
                <a:cs typeface="+mn-lt"/>
              </a:rPr>
              <a:t>рассмотру</a:t>
            </a:r>
            <a:r>
              <a:rPr lang="ru-RU" dirty="0">
                <a:ea typeface="+mn-lt"/>
                <a:cs typeface="+mn-lt"/>
              </a:rPr>
              <a:t> сервиса.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267D3-CCC7-4260-8127-53F80B99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02443-FCE7-9238-29C0-B6AD943F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37" y="941298"/>
            <a:ext cx="3566357" cy="3128682"/>
          </a:xfrm>
        </p:spPr>
        <p:txBody>
          <a:bodyPr anchor="t">
            <a:normAutofit/>
          </a:bodyPr>
          <a:lstStyle/>
          <a:p>
            <a:r>
              <a:rPr lang="ru-RU" sz="3000"/>
              <a:t>Приложение состоит из довольно большого количества страниц. Давайте пройдёмся по ним!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F47DF-7A35-E817-0459-0C048AD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242" y="937102"/>
            <a:ext cx="5792371" cy="3224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/>
              <a:t>Их правда много!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1CB08-76F0-4C77-AA9B-6D572093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146188"/>
            <a:ext cx="3623149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9D3072-33D8-4A93-A3EC-7C79C02D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99" y="5146191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668EE-1091-4A2B-A85D-58D1B0D0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623152" y="5146185"/>
            <a:ext cx="1715077" cy="1715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DB90578B-9C73-4314-9DA2-6718A36F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621087" y="5146183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90391-F313-439F-B2BF-9F00E5AC2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336166" y="5146186"/>
            <a:ext cx="6861695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EB90DD-57D5-4A21-9E3B-61276875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4" y="5107136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A4A0E-B05F-DA00-BB4C-BD27D3F3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C5855-FE40-0AB8-11B9-498E029D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Как мы можем увидеть, для входа необходим аккаунт. Это было сделано для того, чтобы злоумышленники не украли ценную информацию без вклада в статистику приложения!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9C7E67-0EEE-AF00-3D28-75ACC900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7" y="2425967"/>
            <a:ext cx="5066370" cy="20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65FB0-E525-D696-9ED4-3AA0A8FB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ru-RU" dirty="0"/>
              <a:t>Создадим аккаунт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13D2E7-6AFA-21AB-7B4F-51C66063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Довольно</a:t>
            </a:r>
            <a:r>
              <a:rPr lang="en-US" dirty="0"/>
              <a:t> </a:t>
            </a:r>
            <a:r>
              <a:rPr lang="en-US" dirty="0" err="1"/>
              <a:t>просто</a:t>
            </a:r>
            <a:r>
              <a:rPr lang="en-US" dirty="0"/>
              <a:t>! </a:t>
            </a:r>
            <a:r>
              <a:rPr lang="en-US" dirty="0" err="1"/>
              <a:t>Главное</a:t>
            </a:r>
            <a:r>
              <a:rPr lang="en-US" dirty="0"/>
              <a:t> -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забыть</a:t>
            </a:r>
            <a:r>
              <a:rPr lang="en-US" dirty="0"/>
              <a:t> </a:t>
            </a:r>
            <a:r>
              <a:rPr lang="en-US" dirty="0" err="1"/>
              <a:t>свою</a:t>
            </a:r>
            <a:r>
              <a:rPr lang="en-US" dirty="0"/>
              <a:t> </a:t>
            </a:r>
            <a:r>
              <a:rPr lang="en-US" dirty="0" err="1"/>
              <a:t>почту</a:t>
            </a:r>
            <a:r>
              <a:rPr lang="en-US" dirty="0"/>
              <a:t> в </a:t>
            </a:r>
            <a:r>
              <a:rPr lang="en-US" dirty="0" err="1"/>
              <a:t>будущем</a:t>
            </a:r>
            <a:r>
              <a:rPr lang="en-US" dirty="0"/>
              <a:t>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C1C183-3754-91D3-6298-8045A147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603247"/>
            <a:ext cx="4788861" cy="36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83183-278B-18B7-A260-5BE9C5F4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Авторизуемся в приложении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EF8A831-D4F6-6DA5-9FDC-B960DD5F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04" y="4605124"/>
            <a:ext cx="2851993" cy="1282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Нас</a:t>
            </a:r>
            <a:r>
              <a:rPr lang="en-US" sz="1600" dirty="0"/>
              <a:t> </a:t>
            </a:r>
            <a:r>
              <a:rPr lang="en-US" sz="1600" dirty="0" err="1"/>
              <a:t>встретит</a:t>
            </a:r>
            <a:r>
              <a:rPr lang="en-US" sz="1600" dirty="0"/>
              <a:t> </a:t>
            </a:r>
            <a:r>
              <a:rPr lang="en-US" sz="1600" dirty="0" err="1"/>
              <a:t>главная</a:t>
            </a:r>
            <a:r>
              <a:rPr lang="en-US" sz="1600" dirty="0"/>
              <a:t> </a:t>
            </a:r>
            <a:r>
              <a:rPr lang="en-US" sz="1600" dirty="0" err="1"/>
              <a:t>страница</a:t>
            </a:r>
            <a:r>
              <a:rPr lang="en-US" sz="1600" dirty="0"/>
              <a:t> с </a:t>
            </a:r>
            <a:r>
              <a:rPr lang="en-US" sz="1600" dirty="0" err="1"/>
              <a:t>информацией</a:t>
            </a:r>
            <a:r>
              <a:rPr lang="en-US" sz="1600" dirty="0"/>
              <a:t> о </a:t>
            </a:r>
            <a:r>
              <a:rPr lang="en-US" sz="1600" dirty="0" err="1"/>
              <a:t>других</a:t>
            </a:r>
            <a:r>
              <a:rPr lang="en-US" sz="1600" dirty="0"/>
              <a:t> </a:t>
            </a:r>
            <a:r>
              <a:rPr lang="en-US" sz="1600" dirty="0" err="1"/>
              <a:t>разделах</a:t>
            </a:r>
            <a:r>
              <a:rPr lang="en-US" sz="1600" dirty="0"/>
              <a:t> </a:t>
            </a:r>
            <a:r>
              <a:rPr lang="en-US" sz="1600" dirty="0" err="1"/>
              <a:t>приложения</a:t>
            </a:r>
            <a:r>
              <a:rPr lang="en-US" sz="1600" dirty="0"/>
              <a:t>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00AE6E-1390-9F96-CEE7-E7C419EC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51328"/>
            <a:ext cx="6737862" cy="33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9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58643-C268-CF50-431E-AD5ABCCF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ru-RU" dirty="0"/>
              <a:t>Попробуем устроиться на работу!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66DC3-A871-7F70-D4ED-427B0277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Жаль, что попалась самая плохая :(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A1868AB-FF30-2FB5-1A1B-E87D3031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2321575"/>
            <a:ext cx="4788861" cy="22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45590-06BB-AD18-F0C5-4A1041A9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ru-RU" sz="3000"/>
              <a:t>Вот мы и стали частью огромной команды!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92E6E8-F7E7-8A05-D992-032235FA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сразу</a:t>
            </a:r>
            <a:r>
              <a:rPr lang="en-US" dirty="0"/>
              <a:t> </a:t>
            </a:r>
            <a:r>
              <a:rPr lang="en-US" dirty="0" err="1"/>
              <a:t>уволиться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что-то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понравится</a:t>
            </a:r>
            <a:r>
              <a:rPr lang="en-US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F45E48-BDC4-8729-A3F1-FD1A89D5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2112063"/>
            <a:ext cx="4788861" cy="26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9E3D-29B4-3B97-B701-7C222DB9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Предлагаю поработать!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F2344-840C-ED9E-A929-866C76E22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2628969" cy="985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/>
              <a:t>Ну тут и говорить нечего! Одни эмоции!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4FD2069-2A8A-951F-75BE-5028E2F7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00794"/>
            <a:ext cx="6737862" cy="34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30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D4D"/>
      </a:accent1>
      <a:accent2>
        <a:srgbClr val="B13B6C"/>
      </a:accent2>
      <a:accent3>
        <a:srgbClr val="C34DAF"/>
      </a:accent3>
      <a:accent4>
        <a:srgbClr val="943BB1"/>
      </a:accent4>
      <a:accent5>
        <a:srgbClr val="744DC3"/>
      </a:accent5>
      <a:accent6>
        <a:srgbClr val="3D46B2"/>
      </a:accent6>
      <a:hlink>
        <a:srgbClr val="7F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BlocksVTI</vt:lpstr>
      <vt:lpstr>WEB-Сервис WORK AT HOME</vt:lpstr>
      <vt:lpstr>Что это такое?</vt:lpstr>
      <vt:lpstr>Приложение состоит из довольно большого количества страниц. Давайте пройдёмся по ним!</vt:lpstr>
      <vt:lpstr>Авторизация</vt:lpstr>
      <vt:lpstr>Создадим аккаунт</vt:lpstr>
      <vt:lpstr>Авторизуемся в приложении</vt:lpstr>
      <vt:lpstr>Попробуем устроиться на работу!</vt:lpstr>
      <vt:lpstr>Вот мы и стали частью огромной команды!</vt:lpstr>
      <vt:lpstr>Предлагаю поработать!</vt:lpstr>
      <vt:lpstr>Поработали - достаточно!</vt:lpstr>
      <vt:lpstr>Приложение было создано на очень удобной платформе, имя которой - PythonAnywhere.</vt:lpstr>
      <vt:lpstr>Готов ответить на ваши вопросы!</vt:lpstr>
      <vt:lpstr>Благодарю всех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161</cp:revision>
  <dcterms:created xsi:type="dcterms:W3CDTF">2022-04-22T19:22:16Z</dcterms:created>
  <dcterms:modified xsi:type="dcterms:W3CDTF">2022-04-22T19:46:52Z</dcterms:modified>
</cp:coreProperties>
</file>