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81425-3EEE-4DBF-AA87-5F3A457E93BB}" v="1444" dt="2022-04-12T19:10:32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3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7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9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8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6939044" cy="2789017"/>
          </a:xfrm>
        </p:spPr>
        <p:txBody>
          <a:bodyPr anchor="t">
            <a:normAutofit/>
          </a:bodyPr>
          <a:lstStyle/>
          <a:p>
            <a:r>
              <a:rPr lang="ru-RU" sz="6000">
                <a:cs typeface="Calibri Light"/>
              </a:rPr>
              <a:t>Web-сервис Work At Home</a:t>
            </a:r>
            <a:endParaRPr lang="ru-RU" sz="6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554961"/>
            <a:ext cx="4422913" cy="1269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cs typeface="Calibri"/>
              </a:rPr>
              <a:t>Черновик презентации</a:t>
            </a:r>
            <a:endParaRPr lang="ru-RU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9BEF5E1-6460-66FB-5017-0812618F7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7" r="6" b="6"/>
          <a:stretch/>
        </p:blipFill>
        <p:spPr>
          <a:xfrm>
            <a:off x="8291936" y="3591096"/>
            <a:ext cx="3217333" cy="24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DD0DD-BF70-C863-EC44-0AAB5FAB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*скриншот страницы с информацией о предприятии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20D459-9D7A-1124-8A00-E3B4FBBA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*я не уверен, что там будет, скорее всего будет пара слов о истории, главе и целях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287094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3090B-6F7D-9024-9431-5C81A743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*скриншот страницы с работой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BE209-867F-3485-4DC3-29FFE1BE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*тоже ещё не уверен, как она будет выглядеть.</a:t>
            </a:r>
          </a:p>
        </p:txBody>
      </p:sp>
    </p:spTree>
    <p:extLst>
      <p:ext uri="{BB962C8B-B14F-4D97-AF65-F5344CB8AC3E}">
        <p14:creationId xmlns:p14="http://schemas.microsoft.com/office/powerpoint/2010/main" val="276938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D7C96-F732-55B7-6EDD-F1E32C4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Время для ваших вопросов!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953D8-0466-31FD-D425-D84286BE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1000" dirty="0"/>
              <a:t>Если таковы имеются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9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6AEAA-80F4-4CF2-FC38-66AD2BDF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5" y="1216764"/>
            <a:ext cx="11262729" cy="4492532"/>
          </a:xfrm>
        </p:spPr>
        <p:txBody>
          <a:bodyPr>
            <a:normAutofit/>
          </a:bodyPr>
          <a:lstStyle/>
          <a:p>
            <a:pPr algn="ctr"/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3571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66BDA-93C6-3703-98E6-F6488AD7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A0B812-A585-2582-648E-C4683771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Сервис Work </a:t>
            </a:r>
            <a:r>
              <a:rPr lang="ru-RU" dirty="0" err="1"/>
              <a:t>At</a:t>
            </a:r>
            <a:r>
              <a:rPr lang="ru-RU" dirty="0"/>
              <a:t> Home является моим видением того, какой могла бы выглядеть работа человека в будущем (если не учитывать дизайн, конечно же!). Ему буквально бы пришлось просто работать, а не думать о том, как добраться на работу и не опоздать, чтобы штраф не выписали. Удалённая же работа обделена этими рутинными проблемами, но стоит помнить, что она далеко не идеальна. Можно долго рассуждать на эту тему, чтобы избежать этого, я предлагаю приступить к более детальному </a:t>
            </a:r>
            <a:r>
              <a:rPr lang="ru-RU" dirty="0" err="1"/>
              <a:t>рассмотру</a:t>
            </a:r>
            <a:r>
              <a:rPr lang="ru-RU" dirty="0"/>
              <a:t>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808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48354D-16E9-4575-B90B-6F6DE75D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14D24-548E-E331-6E5E-29F29E5D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0" y="1061686"/>
            <a:ext cx="9850010" cy="3793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cap="all" spc="300"/>
              <a:t>Тут будут скриншоты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F9B8B-6303-0A44-FB23-2FEB634D4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439204"/>
            <a:ext cx="4496783" cy="732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/>
              <a:t>Вставлять сейчас стыдно, потому что дизайн шакальный.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14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C8179-EF81-7DAF-64ED-5BF646F3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66" y="872935"/>
            <a:ext cx="11104754" cy="136089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Пройдёмся по каждой странице по отдельности</a:t>
            </a:r>
            <a:br>
              <a:rPr lang="ru-RU" dirty="0"/>
            </a:br>
            <a:r>
              <a:rPr lang="ru-RU" dirty="0"/>
              <a:t>и рассмотрим их поближе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4ABBF-5C16-A3EA-6893-D3AE94A9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0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E6B85-707B-C442-1AC5-AC68252C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*скриншот страницы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914F4-4F50-4FD0-8AE4-43741046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Это - страница авторизации. Как бы вам не хотелось зайти в сервис без неё, но этого не получится, так как в нём хранится слишком много ценной информации!!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48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ACFDC-B447-8B5E-5C95-8FB0CA7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*скриншот страницы создания аккаунта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884A4-D553-F0E9-1F1E-4CC3F774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Здесь мы можем создать аккаунт и приступить к изучению сервиса!</a:t>
            </a:r>
          </a:p>
        </p:txBody>
      </p:sp>
    </p:spTree>
    <p:extLst>
      <p:ext uri="{BB962C8B-B14F-4D97-AF65-F5344CB8AC3E}">
        <p14:creationId xmlns:p14="http://schemas.microsoft.com/office/powerpoint/2010/main" val="89411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8AFD2-E3BC-EFF2-66DE-2C3C1098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*скриншот главной 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1A7E2-EBFF-577E-25FF-F569F1612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Тут находится основная информация о сервисе, которая является необходимой из-за множества путей, что находятся перед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411282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854DE-FCD0-7BFA-BEC2-807377D7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*скриншот личного кабинета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1B023-0430-A4E5-07F2-DC4DE602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На этой странице мы можем почитать и изменить информацию о себе, которую уж точно никто не сможет украсть </a:t>
            </a:r>
          </a:p>
        </p:txBody>
      </p:sp>
    </p:spTree>
    <p:extLst>
      <p:ext uri="{BB962C8B-B14F-4D97-AF65-F5344CB8AC3E}">
        <p14:creationId xmlns:p14="http://schemas.microsoft.com/office/powerpoint/2010/main" val="173320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17B9D-0969-232E-5F55-ECEC0FB3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*скриншот страницы с работами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51037-09C4-4A38-5D87-9AA446D9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Ого! Есть парочка вакансий! Осталось лишь подыскать нужную по характеристикам и подать заявку!</a:t>
            </a:r>
          </a:p>
        </p:txBody>
      </p:sp>
    </p:spTree>
    <p:extLst>
      <p:ext uri="{BB962C8B-B14F-4D97-AF65-F5344CB8AC3E}">
        <p14:creationId xmlns:p14="http://schemas.microsoft.com/office/powerpoint/2010/main" val="289060972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1D32"/>
      </a:dk2>
      <a:lt2>
        <a:srgbClr val="F0F3F2"/>
      </a:lt2>
      <a:accent1>
        <a:srgbClr val="E22D7C"/>
      </a:accent1>
      <a:accent2>
        <a:srgbClr val="D11CB6"/>
      </a:accent2>
      <a:accent3>
        <a:srgbClr val="B22DE2"/>
      </a:accent3>
      <a:accent4>
        <a:srgbClr val="5922D2"/>
      </a:accent4>
      <a:accent5>
        <a:srgbClr val="2D40E2"/>
      </a:accent5>
      <a:accent6>
        <a:srgbClr val="1C7AD1"/>
      </a:accent6>
      <a:hlink>
        <a:srgbClr val="47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RegattaVTI</vt:lpstr>
      <vt:lpstr>Web-сервис Work At Home</vt:lpstr>
      <vt:lpstr>Что это такое?</vt:lpstr>
      <vt:lpstr>Тут будут скриншоты</vt:lpstr>
      <vt:lpstr>Пройдёмся по каждой странице по отдельности и рассмотрим их поближе</vt:lpstr>
      <vt:lpstr>*скриншот страницы авторизации</vt:lpstr>
      <vt:lpstr>*скриншот страницы создания аккаунта</vt:lpstr>
      <vt:lpstr>*скриншот главной страницы</vt:lpstr>
      <vt:lpstr>*скриншот личного кабинета</vt:lpstr>
      <vt:lpstr>*скриншот страницы с работами</vt:lpstr>
      <vt:lpstr>*скриншот страницы с информацией о предприятии</vt:lpstr>
      <vt:lpstr>*скриншот страницы с работой</vt:lpstr>
      <vt:lpstr>Время для ваших вопросов!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146</cp:revision>
  <dcterms:created xsi:type="dcterms:W3CDTF">2022-04-12T18:51:17Z</dcterms:created>
  <dcterms:modified xsi:type="dcterms:W3CDTF">2022-04-12T19:10:39Z</dcterms:modified>
</cp:coreProperties>
</file>