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1"/>
    <a:srgbClr val="FFE521"/>
    <a:srgbClr val="333333"/>
    <a:srgbClr val="FFE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542E-D1A9-4350-A9A8-B85BBE09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1F1D-9F10-4CB9-A59B-070AA0759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DF90-8175-41E7-8E00-50A62EA0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C86E-CDEC-4009-9E83-ADC8FD21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D10F-ED08-4907-A983-D3634582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C372-FAD9-4660-94F1-4FF1F154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97E48-0635-4DF9-8F61-B166481F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67B4-8FD8-4FEB-8551-CDB9344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885B-C919-4CFC-9D49-E7351295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0BD7-3C18-4675-95C2-B46FA17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5DE04-4A93-479D-96B6-2B46EE084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2B46-1EC1-4194-B4A9-91658897B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AB23-9362-4730-9DF7-FE77072C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BD1F-A8D0-45C9-B289-0B497DC2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FD96-2AC8-4735-83A2-A09878B5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0140-7C0B-42F3-A7AF-4765E03A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FB95-36FC-4AE4-AF68-5C62735F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8898-E925-4560-B770-5414D285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6720-92B7-42CB-8BD5-781CC47F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D3D0-FB4A-49A6-AF6C-21508654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434-938B-4952-87C5-DC7AAAFD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1BCF-6117-402D-8B66-3ACE229F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59C5-B63E-4970-92A9-397C6C4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C3B9-E888-45BC-BE63-B15F88FB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3C22-CD78-47A9-B4C9-2B2253E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C35-3683-4F47-9EEF-E84C1192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5742-54D5-4901-83A9-76BB1D8EB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BEC44-8646-4414-8A0E-F668B668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867F6-5530-4842-B449-74683786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C79A-6D29-4B55-853A-E823B85B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489D-F26A-47C0-ACF2-F5B4667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BA94-3B7F-4357-AB61-8398ED5B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0A06-3976-42CE-A039-EB0DEF1F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628B-9D26-4643-841C-D805E71C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B963F-2A84-4E7B-B22F-80617AE9A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C4960-1DA9-4F6C-988A-193CE61F5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D55D6-7DEA-4FFD-91EE-27DC60ED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4B329-C497-414E-B1CC-F020C668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6DBBA-1F10-41DE-8F0E-63784259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047-D21F-4030-8160-068C66D3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73C5-B685-458E-A28E-5D497C4F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EBD53-5A59-4F7E-9DE6-C24624B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90E66-1D98-4144-BE4A-19C8A609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B78F0-2F5A-4475-8B37-105F1906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63A7-67C7-4132-A9AE-E430BBDD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64B5A-D017-4927-8720-931146D0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1AA8-F3A5-459C-A31B-E5B065B4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C64A-B811-46B0-81D0-515845E3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DA7A0-5886-472B-B7E6-7D8F2CE9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32C59-4778-42F4-BBD2-05D42E87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7291B-E945-49B8-97BA-CF501209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8D91-8174-443B-8128-70839FD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DE5C-878C-41E0-A66C-DEC87452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6E211-6D7B-4601-9F70-B4076C40C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A2337-01D9-4C06-927D-BD3569E4D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40A7-9CCF-49B8-8136-68591F9E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6E03B-5B49-4E9F-9E7A-02193243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1D0C-F879-49C8-BA08-B1D504C1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F691-D353-4E58-B7F3-590F1D6E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3D2A-31FD-4EFA-96C2-11179B56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0AFF-164E-4E72-91D2-61CAE195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9E6B-A07F-4934-BC57-163A0CBDA3EB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726E-E7D2-4576-AA56-CB25270E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995B-5DB7-4DCA-A967-15ABE567E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9EA7-737A-417C-9F92-D8378A51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9C1D0-7EF8-4862-BF61-DFDDB65E0F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27EA2-501E-4513-ACD6-F5A37773EB57}"/>
              </a:ext>
            </a:extLst>
          </p:cNvPr>
          <p:cNvSpPr/>
          <p:nvPr/>
        </p:nvSpPr>
        <p:spPr>
          <a:xfrm>
            <a:off x="-9067800" y="-1693577"/>
            <a:ext cx="7726680" cy="6857999"/>
          </a:xfrm>
          <a:prstGeom prst="rect">
            <a:avLst/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E38E27-1661-4445-8E5A-1CC5B8377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0" y="688589"/>
            <a:ext cx="3741420" cy="3741420"/>
          </a:xfrm>
          <a:prstGeom prst="rect">
            <a:avLst/>
          </a:prstGeom>
        </p:spPr>
      </p:pic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6207564-C025-4B5D-BC36-AF046BB07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193"/>
          <a:stretch/>
        </p:blipFill>
        <p:spPr>
          <a:xfrm>
            <a:off x="3255067" y="2323489"/>
            <a:ext cx="5681866" cy="45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77B2C-5FEB-4EE1-A1B6-F6F38B91A6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BB679-5A5B-44C5-BE65-E21DDF1461DC}"/>
              </a:ext>
            </a:extLst>
          </p:cNvPr>
          <p:cNvSpPr/>
          <p:nvPr/>
        </p:nvSpPr>
        <p:spPr>
          <a:xfrm>
            <a:off x="3817974" y="3244334"/>
            <a:ext cx="45560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i="1" spc="600" dirty="0">
                <a:solidFill>
                  <a:srgbClr val="FFE101"/>
                </a:solidFill>
                <a:latin typeface="Crimson Text" panose="02000503000000000000" pitchFamily="2" charset="0"/>
              </a:rPr>
              <a:t>Negative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AC49D3B-ED42-4CDA-AEBC-93B6C305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E10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18" y="0"/>
            <a:ext cx="1392382" cy="1392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833E3-5E0A-4654-BFDE-3D8D2502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6726" y="2404963"/>
            <a:ext cx="1966130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66CB23-63C7-45C5-B733-C87BB8B8FD02}"/>
              </a:ext>
            </a:extLst>
          </p:cNvPr>
          <p:cNvSpPr txBox="1"/>
          <p:nvPr/>
        </p:nvSpPr>
        <p:spPr>
          <a:xfrm>
            <a:off x="1930400" y="1727200"/>
            <a:ext cx="8407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highlight>
                  <a:srgbClr val="FFE101"/>
                </a:highlight>
                <a:latin typeface="07NikumaruFont" panose="02000900000000000000" pitchFamily="50" charset="-128"/>
                <a:ea typeface="07NikumaruFont" panose="02000900000000000000" pitchFamily="50" charset="-128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31363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35FF9-44F2-4029-84E3-2F750150E4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68C33-0B0B-4567-A950-65C6E6411959}"/>
              </a:ext>
            </a:extLst>
          </p:cNvPr>
          <p:cNvSpPr txBox="1"/>
          <p:nvPr/>
        </p:nvSpPr>
        <p:spPr>
          <a:xfrm>
            <a:off x="2781300" y="2321003"/>
            <a:ext cx="6629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SzPct val="200000"/>
              <a:buBlip>
                <a:blip r:embed="rId2"/>
              </a:buBlip>
            </a:pPr>
            <a:r>
              <a:rPr lang="en-US" sz="6600" spc="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Type here</a:t>
            </a:r>
          </a:p>
        </p:txBody>
      </p:sp>
    </p:spTree>
    <p:extLst>
      <p:ext uri="{BB962C8B-B14F-4D97-AF65-F5344CB8AC3E}">
        <p14:creationId xmlns:p14="http://schemas.microsoft.com/office/powerpoint/2010/main" val="52165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ECBF49-700C-42AD-87A4-E2EBFE03D618}"/>
              </a:ext>
            </a:extLst>
          </p:cNvPr>
          <p:cNvSpPr/>
          <p:nvPr/>
        </p:nvSpPr>
        <p:spPr>
          <a:xfrm>
            <a:off x="14452600" y="96520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7BCD-89D3-4D44-AADF-8CFD9703F46B}"/>
              </a:ext>
            </a:extLst>
          </p:cNvPr>
          <p:cNvGrpSpPr/>
          <p:nvPr/>
        </p:nvGrpSpPr>
        <p:grpSpPr>
          <a:xfrm>
            <a:off x="1447179" y="766748"/>
            <a:ext cx="9297641" cy="5324501"/>
            <a:chOff x="880532" y="1388533"/>
            <a:chExt cx="9297641" cy="40809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0BB507-F7DF-4A69-94AC-11C26E740BE8}"/>
                </a:ext>
              </a:extLst>
            </p:cNvPr>
            <p:cNvSpPr/>
            <p:nvPr/>
          </p:nvSpPr>
          <p:spPr>
            <a:xfrm>
              <a:off x="880532" y="1388533"/>
              <a:ext cx="2946401" cy="4080932"/>
            </a:xfrm>
            <a:prstGeom prst="rect">
              <a:avLst/>
            </a:prstGeom>
            <a:solidFill>
              <a:srgbClr val="FF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4BA89-6793-4855-B2E5-B29F4787C87C}"/>
                </a:ext>
              </a:extLst>
            </p:cNvPr>
            <p:cNvSpPr/>
            <p:nvPr/>
          </p:nvSpPr>
          <p:spPr>
            <a:xfrm>
              <a:off x="4056152" y="1388533"/>
              <a:ext cx="2946401" cy="4080932"/>
            </a:xfrm>
            <a:prstGeom prst="rect">
              <a:avLst/>
            </a:prstGeom>
            <a:solidFill>
              <a:srgbClr val="FF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54C5E3-236F-4D4F-BA42-E8A3A6639EF3}"/>
                </a:ext>
              </a:extLst>
            </p:cNvPr>
            <p:cNvSpPr/>
            <p:nvPr/>
          </p:nvSpPr>
          <p:spPr>
            <a:xfrm>
              <a:off x="7231772" y="1388533"/>
              <a:ext cx="2946401" cy="4080932"/>
            </a:xfrm>
            <a:prstGeom prst="rect">
              <a:avLst/>
            </a:prstGeom>
            <a:solidFill>
              <a:srgbClr val="FFE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97E76F-C7F8-473C-AE32-747A35B2E70F}"/>
              </a:ext>
            </a:extLst>
          </p:cNvPr>
          <p:cNvSpPr txBox="1"/>
          <p:nvPr/>
        </p:nvSpPr>
        <p:spPr>
          <a:xfrm flipH="1">
            <a:off x="0" y="4211122"/>
            <a:ext cx="76407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rporate Logo Rounded" panose="02000600000000000000" pitchFamily="2" charset="-128"/>
                <a:ea typeface="Corporate Logo Rounded" panose="02000600000000000000" pitchFamily="2" charset="-128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09788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33557DB-AE55-44A6-8790-93353401BCE5}"/>
              </a:ext>
            </a:extLst>
          </p:cNvPr>
          <p:cNvGrpSpPr/>
          <p:nvPr/>
        </p:nvGrpSpPr>
        <p:grpSpPr>
          <a:xfrm>
            <a:off x="1855989" y="1554555"/>
            <a:ext cx="8480019" cy="2281117"/>
            <a:chOff x="2143217" y="1424104"/>
            <a:chExt cx="7901651" cy="2281117"/>
          </a:xfrm>
        </p:grpSpPr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73BA1FD-BAFC-4E76-B11A-9D8DCC1AE72D}"/>
                </a:ext>
              </a:extLst>
            </p:cNvPr>
            <p:cNvSpPr/>
            <p:nvPr/>
          </p:nvSpPr>
          <p:spPr>
            <a:xfrm rot="5400000">
              <a:off x="5773321" y="-1386162"/>
              <a:ext cx="641444" cy="7901651"/>
            </a:xfrm>
            <a:prstGeom prst="leftBrac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AAE29B-E960-476F-8A40-9B3332DBC30D}"/>
                </a:ext>
              </a:extLst>
            </p:cNvPr>
            <p:cNvSpPr/>
            <p:nvPr/>
          </p:nvSpPr>
          <p:spPr>
            <a:xfrm>
              <a:off x="4953484" y="1424104"/>
              <a:ext cx="2281117" cy="2281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1EA69-AE48-4D52-A22B-4DF8816A1015}"/>
              </a:ext>
            </a:extLst>
          </p:cNvPr>
          <p:cNvSpPr/>
          <p:nvPr/>
        </p:nvSpPr>
        <p:spPr>
          <a:xfrm>
            <a:off x="4471357" y="1391765"/>
            <a:ext cx="3249282" cy="2595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21B2C2-8D9C-46BD-BCF2-8496CC91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82" y="3162239"/>
            <a:ext cx="2292653" cy="2292653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253B247-5F8B-4937-BD99-0765A3D34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5" y="3162239"/>
            <a:ext cx="2292653" cy="2292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9A849-F8ED-4E17-971E-58BAE3A400EA}"/>
              </a:ext>
            </a:extLst>
          </p:cNvPr>
          <p:cNvSpPr txBox="1"/>
          <p:nvPr/>
        </p:nvSpPr>
        <p:spPr>
          <a:xfrm>
            <a:off x="1855990" y="1968515"/>
            <a:ext cx="261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spc="600" dirty="0">
                <a:latin typeface="Crimson Text" panose="02000503000000000000" pitchFamily="2" charset="0"/>
              </a:rPr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25467-CDE1-464E-A788-7419D5A9DEF8}"/>
              </a:ext>
            </a:extLst>
          </p:cNvPr>
          <p:cNvSpPr txBox="1"/>
          <p:nvPr/>
        </p:nvSpPr>
        <p:spPr>
          <a:xfrm>
            <a:off x="7720639" y="1968515"/>
            <a:ext cx="26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spc="600" dirty="0">
                <a:latin typeface="Crimson Text" panose="02000503000000000000" pitchFamily="2" charset="0"/>
              </a:rPr>
              <a:t>Positive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D15D9BC-0456-41C2-9638-70AF6A97A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73" y="1543019"/>
            <a:ext cx="2292653" cy="22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1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173F8B-4FB3-4BF5-8A1D-1A6DAC98195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E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4C0FA2-7E16-49F2-9834-3C3590025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5347"/>
            <a:ext cx="2292653" cy="229265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BE724A2-2E9A-42C0-A67D-78A1533EA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47" y="0"/>
            <a:ext cx="2292653" cy="22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5118C7-4937-4D8F-B113-03D51435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DFB"/>
              </a:clrFrom>
              <a:clrTo>
                <a:srgbClr val="FEFD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8" y="0"/>
            <a:ext cx="10304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4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8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07NikumaruFont</vt:lpstr>
      <vt:lpstr>Corporate Logo Rounded</vt:lpstr>
      <vt:lpstr>Microsoft JhengHei Light</vt:lpstr>
      <vt:lpstr>Arial</vt:lpstr>
      <vt:lpstr>Calibri</vt:lpstr>
      <vt:lpstr>Calibri Light</vt:lpstr>
      <vt:lpstr>Crimson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Chantal Tan</dc:creator>
  <cp:lastModifiedBy>Marie Chantal Tan</cp:lastModifiedBy>
  <cp:revision>17</cp:revision>
  <dcterms:created xsi:type="dcterms:W3CDTF">2020-03-04T02:47:53Z</dcterms:created>
  <dcterms:modified xsi:type="dcterms:W3CDTF">2020-03-05T03:37:33Z</dcterms:modified>
</cp:coreProperties>
</file>