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0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49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0394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22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530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01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063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3921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509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724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885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451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99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733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155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86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746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9A0182-12CE-417A-952F-5618A6A37551}" type="datetimeFigureOut">
              <a:rPr lang="en-IE" smtClean="0"/>
              <a:t>19/04/2017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08F586-E3A4-47E0-9B82-72F158FC332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8601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7164" y="1479665"/>
            <a:ext cx="4336676" cy="939338"/>
          </a:xfrm>
        </p:spPr>
        <p:txBody>
          <a:bodyPr>
            <a:normAutofit fontScale="90000"/>
          </a:bodyPr>
          <a:lstStyle/>
          <a:p>
            <a:r>
              <a:rPr lang="en-IE" sz="9800" dirty="0" smtClean="0">
                <a:latin typeface="Algerian" panose="04020705040A02060702" pitchFamily="82" charset="0"/>
              </a:rPr>
              <a:t>MCTV</a:t>
            </a:r>
            <a:r>
              <a:rPr lang="en-IE" dirty="0" smtClean="0"/>
              <a:t> 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991" y="2419003"/>
            <a:ext cx="2391496" cy="421178"/>
          </a:xfrm>
        </p:spPr>
        <p:txBody>
          <a:bodyPr>
            <a:noAutofit/>
          </a:bodyPr>
          <a:lstStyle/>
          <a:p>
            <a:r>
              <a:rPr lang="en-IE" sz="3600" dirty="0" smtClean="0">
                <a:latin typeface="Algerian" panose="04020705040A02060702" pitchFamily="82" charset="0"/>
              </a:rPr>
              <a:t>Team I</a:t>
            </a:r>
            <a:endParaRPr lang="en-IE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02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31" y="340186"/>
            <a:ext cx="11522825" cy="1325563"/>
          </a:xfrm>
        </p:spPr>
        <p:txBody>
          <a:bodyPr/>
          <a:lstStyle/>
          <a:p>
            <a:pPr algn="ctr"/>
            <a:r>
              <a:rPr lang="en-IE" dirty="0" smtClean="0">
                <a:latin typeface="Algerian" panose="04020705040A02060702" pitchFamily="82" charset="0"/>
              </a:rPr>
              <a:t>The Software that I investigated is Microsoft Dynamics</a:t>
            </a:r>
            <a:endParaRPr lang="en-IE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010" y="1665749"/>
            <a:ext cx="789093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6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876" y="1094439"/>
            <a:ext cx="8744036" cy="491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2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73" y="918556"/>
            <a:ext cx="8977745" cy="50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1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618" y="802178"/>
            <a:ext cx="9627984" cy="541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5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14590"/>
            <a:ext cx="8534400" cy="1507067"/>
          </a:xfrm>
        </p:spPr>
        <p:txBody>
          <a:bodyPr/>
          <a:lstStyle/>
          <a:p>
            <a:r>
              <a:rPr lang="en-IE" dirty="0" smtClean="0">
                <a:latin typeface="Algerian" panose="04020705040A02060702" pitchFamily="82" charset="0"/>
              </a:rPr>
              <a:t>Branding – Colour Scheme</a:t>
            </a:r>
            <a:endParaRPr lang="en-IE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Black</a:t>
            </a:r>
          </a:p>
          <a:p>
            <a:r>
              <a:rPr lang="en-IE" dirty="0" smtClean="0"/>
              <a:t>Yellow</a:t>
            </a:r>
          </a:p>
          <a:p>
            <a:r>
              <a:rPr lang="en-IE" dirty="0" smtClean="0"/>
              <a:t>Green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620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49" y="240434"/>
            <a:ext cx="11115502" cy="1325563"/>
          </a:xfrm>
        </p:spPr>
        <p:txBody>
          <a:bodyPr/>
          <a:lstStyle/>
          <a:p>
            <a:r>
              <a:rPr lang="en-IE" dirty="0" smtClean="0">
                <a:latin typeface="Algerian" panose="04020705040A02060702" pitchFamily="82" charset="0"/>
              </a:rPr>
              <a:t>Future Development of the Company</a:t>
            </a:r>
            <a:endParaRPr lang="en-IE" dirty="0"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3084" y="1928553"/>
            <a:ext cx="31754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In 10 years time, They can expand their Company throughout Ireland.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Company will get more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More Awards such as; Best company in Ireland and Most Successful business in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More customers will buy or order the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5220393" y="1928553"/>
            <a:ext cx="3158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smtClean="0"/>
              <a:t>The company will get more partnerships in the business such as; Argos and PC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240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75" y="167553"/>
            <a:ext cx="10515600" cy="1325563"/>
          </a:xfrm>
        </p:spPr>
        <p:txBody>
          <a:bodyPr/>
          <a:lstStyle/>
          <a:p>
            <a:pPr algn="ctr"/>
            <a:r>
              <a:rPr lang="en-IE" dirty="0" smtClean="0">
                <a:latin typeface="Algerian" panose="04020705040A02060702" pitchFamily="82" charset="0"/>
              </a:rPr>
              <a:t>Introduction to our company</a:t>
            </a:r>
            <a:endParaRPr lang="en-IE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66" y="149311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E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MCTV was founded by Michael Cooney and his wife Doreen.</a:t>
            </a:r>
          </a:p>
          <a:p>
            <a:r>
              <a:rPr lang="en-IE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Michael has profession of Electronic Engineer</a:t>
            </a:r>
          </a:p>
          <a:p>
            <a:r>
              <a:rPr lang="en-IE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private limited company that runs over twenty years in business.</a:t>
            </a:r>
          </a:p>
          <a:p>
            <a:r>
              <a:rPr lang="en-IE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located in Limerick</a:t>
            </a:r>
          </a:p>
          <a:p>
            <a:r>
              <a:rPr lang="en-IE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small retail business company with a staff of 4 family members and a shop assistant.</a:t>
            </a:r>
          </a:p>
          <a:p>
            <a:r>
              <a:rPr lang="en-IE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annual turnover per annum is €1 million.</a:t>
            </a:r>
          </a:p>
          <a:p>
            <a:r>
              <a:rPr lang="en-IE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4 family members are Derek, the eldest son who manage the sales and marketing, Roberta a qualified accountant and aspires and the Twin brothers Mark and Liam who are studying their final year in University of Limerick. Mark is studying computer science and Liam who spend a lot using social media and collaborative software</a:t>
            </a:r>
          </a:p>
          <a:p>
            <a:r>
              <a:rPr lang="en-IE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staff is John that is employed as a shop assistant and doing part- time work every Tuesday and Saturday.</a:t>
            </a:r>
            <a:endParaRPr lang="en-IE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6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062" y="185029"/>
            <a:ext cx="10515600" cy="1325563"/>
          </a:xfrm>
        </p:spPr>
        <p:txBody>
          <a:bodyPr/>
          <a:lstStyle/>
          <a:p>
            <a:pPr algn="ctr"/>
            <a:r>
              <a:rPr lang="en-IE" dirty="0" smtClean="0">
                <a:latin typeface="Algerian" panose="04020705040A02060702" pitchFamily="82" charset="0"/>
              </a:rPr>
              <a:t>Group Task – Gant Chart</a:t>
            </a:r>
            <a:endParaRPr lang="en-IE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86" y="1510592"/>
            <a:ext cx="8855828" cy="498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7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7" y="1022466"/>
            <a:ext cx="9119213" cy="5129558"/>
          </a:xfrm>
        </p:spPr>
      </p:pic>
    </p:spTree>
    <p:extLst>
      <p:ext uri="{BB962C8B-B14F-4D97-AF65-F5344CB8AC3E}">
        <p14:creationId xmlns:p14="http://schemas.microsoft.com/office/powerpoint/2010/main" val="383897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833" y="306030"/>
            <a:ext cx="8534400" cy="1507067"/>
          </a:xfrm>
        </p:spPr>
        <p:txBody>
          <a:bodyPr/>
          <a:lstStyle/>
          <a:p>
            <a:pPr algn="ctr"/>
            <a:r>
              <a:rPr lang="en-IE" dirty="0" smtClean="0">
                <a:latin typeface="Algerian" panose="04020705040A02060702" pitchFamily="82" charset="0"/>
              </a:rPr>
              <a:t>Overview of Database</a:t>
            </a:r>
            <a:endParaRPr lang="en-IE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324" y="2252748"/>
            <a:ext cx="3077095" cy="32815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I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Restock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47062" y="2538587"/>
            <a:ext cx="326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Example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2634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Overvie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IE" dirty="0" smtClean="0"/>
              <a:t>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smtClean="0"/>
              <a:t>Retail Structure Customer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smtClean="0"/>
              <a:t>Suppliers vans Delivery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698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IE" dirty="0" smtClean="0"/>
              <a:t>Forms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smtClean="0"/>
              <a:t>Customer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smtClean="0"/>
              <a:t>Home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smtClean="0"/>
              <a:t>Inventory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smtClean="0"/>
              <a:t>Order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smtClean="0"/>
              <a:t>Product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smtClean="0"/>
              <a:t>Suggestion Form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smtClean="0"/>
              <a:t>Supplier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838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IE" dirty="0" smtClean="0"/>
              <a:t>Reports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err="1" smtClean="0"/>
              <a:t>MCTVCustomer</a:t>
            </a:r>
            <a:endParaRPr lang="en-I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err="1" smtClean="0"/>
              <a:t>MCTVInventory</a:t>
            </a:r>
            <a:endParaRPr lang="en-I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err="1" smtClean="0"/>
              <a:t>MCTVSupplier</a:t>
            </a:r>
            <a:endParaRPr lang="en-IE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smtClean="0"/>
              <a:t>Order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dirty="0" smtClean="0"/>
              <a:t>Product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8123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848" y="472285"/>
            <a:ext cx="8534400" cy="1507067"/>
          </a:xfrm>
        </p:spPr>
        <p:txBody>
          <a:bodyPr/>
          <a:lstStyle/>
          <a:p>
            <a:r>
              <a:rPr lang="en-IE" dirty="0" smtClean="0"/>
              <a:t>Overview of UML chart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907" y="2539538"/>
            <a:ext cx="8534400" cy="3615267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757300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</TotalTime>
  <Words>270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Century Gothic</vt:lpstr>
      <vt:lpstr>Times New Roman</vt:lpstr>
      <vt:lpstr>Wingdings</vt:lpstr>
      <vt:lpstr>Wingdings 3</vt:lpstr>
      <vt:lpstr>Slice</vt:lpstr>
      <vt:lpstr>MCTV </vt:lpstr>
      <vt:lpstr>Introduction to our company</vt:lpstr>
      <vt:lpstr>Group Task – Gant Chart</vt:lpstr>
      <vt:lpstr>PowerPoint Presentation</vt:lpstr>
      <vt:lpstr>Overview of Database</vt:lpstr>
      <vt:lpstr>Overvie</vt:lpstr>
      <vt:lpstr>PowerPoint Presentation</vt:lpstr>
      <vt:lpstr>PowerPoint Presentation</vt:lpstr>
      <vt:lpstr>Overview of UML chart</vt:lpstr>
      <vt:lpstr>The Software that I investigated is Microsoft Dynamics</vt:lpstr>
      <vt:lpstr>PowerPoint Presentation</vt:lpstr>
      <vt:lpstr>PowerPoint Presentation</vt:lpstr>
      <vt:lpstr>PowerPoint Presentation</vt:lpstr>
      <vt:lpstr>Branding – Colour Scheme</vt:lpstr>
      <vt:lpstr>Future Development of the Company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</dc:title>
  <dc:creator>Lawrence Bernabat</dc:creator>
  <cp:lastModifiedBy>Lawrence Bernabat</cp:lastModifiedBy>
  <cp:revision>13</cp:revision>
  <dcterms:created xsi:type="dcterms:W3CDTF">2017-04-19T12:15:58Z</dcterms:created>
  <dcterms:modified xsi:type="dcterms:W3CDTF">2017-04-19T14:21:45Z</dcterms:modified>
</cp:coreProperties>
</file>