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13"/>
  </p:notesMasterIdLst>
  <p:handoutMasterIdLst>
    <p:handoutMasterId r:id="rId14"/>
  </p:handout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0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7B1AD-CAC4-6C42-9BEE-C0338A3B581A}" type="datetimeFigureOut">
              <a:rPr kumimoji="1" lang="en-US" altLang="zh-TW" smtClean="0"/>
              <a:t>6/17/17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4ED31-FA3C-0A46-B74D-807C32527360}" type="slidenum">
              <a:rPr kumimoji="1" lang="en-US" altLang="zh-TW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6588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7C72D-1AF9-DF4E-A021-237CE92A7DD1}" type="datetimeFigureOut">
              <a:rPr kumimoji="1" lang="en-US" altLang="zh-TW" smtClean="0"/>
              <a:t>6/17/17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E1C4-D226-0A42-9985-BE59A1CC12E8}" type="slidenum">
              <a:rPr kumimoji="1" lang="en-US" altLang="zh-TW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486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E31A12-2AB1-44D5-8CB7-A4027DE9A3DA}" type="datetimeFigureOut">
              <a:rPr lang="ja-JP" altLang="en-US" smtClean="0"/>
              <a:pPr/>
              <a:t>2017/6/17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97CD-DB44-464E-AB15-15C5368678B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3103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eer@mcu.edu.t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spberrypi.com.tw/" TargetMode="External"/><Relationship Id="rId3" Type="http://schemas.openxmlformats.org/officeDocument/2006/relationships/hyperlink" Target="http://github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7280964" cy="1915647"/>
          </a:xfrm>
        </p:spPr>
        <p:txBody>
          <a:bodyPr/>
          <a:lstStyle/>
          <a:p>
            <a:r>
              <a:rPr kumimoji="1" lang="zh-TW" altLang="en-US" dirty="0" smtClean="0"/>
              <a:t>嵌入式系統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lang="en-US" altLang="ja-JP" dirty="0"/>
              <a:t>Embedded Systems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銘傳大學 電腦與通訊</a:t>
            </a:r>
            <a:r>
              <a:rPr kumimoji="1" lang="zh-TW" altLang="en-US" smtClean="0"/>
              <a:t>工程學系</a:t>
            </a:r>
            <a:r>
              <a:rPr kumimoji="1" lang="en-US" altLang="zh-TW" smtClean="0"/>
              <a:t>  </a:t>
            </a:r>
            <a:r>
              <a:rPr kumimoji="1" lang="zh-TW" altLang="en-US" dirty="0" smtClean="0"/>
              <a:t>羅嘉寧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089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S Gothic" charset="-128"/>
                <a:ea typeface="MS Gothic" charset="-128"/>
                <a:cs typeface="MS Gothic" charset="-128"/>
              </a:rPr>
              <a:t>英檢條款</a:t>
            </a:r>
            <a:endParaRPr kumimoji="1" lang="zh-TW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MS Gothic" charset="-128"/>
                <a:ea typeface="MS Gothic" charset="-128"/>
                <a:cs typeface="MS Gothic" charset="-128"/>
              </a:rPr>
              <a:t>凡通過各類英文檢定</a:t>
            </a:r>
            <a:r>
              <a:rPr lang="zh-TW" altLang="en-US" dirty="0" smtClean="0">
                <a:latin typeface="MS Gothic" charset="-128"/>
                <a:ea typeface="MS Gothic" charset="-128"/>
                <a:cs typeface="MS Gothic" charset="-128"/>
              </a:rPr>
              <a:t>考試，經系上登記核備者，平常成績</a:t>
            </a:r>
            <a:r>
              <a:rPr lang="en-US" altLang="zh-TW" dirty="0" smtClean="0">
                <a:latin typeface="MS Gothic" charset="-128"/>
                <a:ea typeface="MS Gothic" charset="-128"/>
                <a:cs typeface="MS Gothic" charset="-128"/>
              </a:rPr>
              <a:t> +10 </a:t>
            </a:r>
            <a:r>
              <a:rPr lang="zh-TW" altLang="en-US" dirty="0" smtClean="0">
                <a:latin typeface="MS Gothic" charset="-128"/>
                <a:ea typeface="MS Gothic" charset="-128"/>
                <a:cs typeface="MS Gothic" charset="-128"/>
              </a:rPr>
              <a:t>分</a:t>
            </a:r>
            <a:endParaRPr kumimoji="1" lang="zh-TW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18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>
                <a:latin typeface="MS Gothic" charset="-128"/>
                <a:ea typeface="MS Gothic" charset="-128"/>
                <a:cs typeface="MS Gothic" charset="-128"/>
              </a:rPr>
              <a:t>平常表現</a:t>
            </a:r>
            <a:endParaRPr kumimoji="1" lang="zh-TW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MS Gothic" charset="-128"/>
                <a:ea typeface="MS Gothic" charset="-128"/>
                <a:cs typeface="MS Gothic" charset="-128"/>
              </a:rPr>
              <a:t>點名超過三次未到者</a:t>
            </a:r>
            <a:r>
              <a:rPr lang="en-US" altLang="zh-TW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zh-TW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zh-TW" altLang="en-US" dirty="0" smtClean="0">
                <a:latin typeface="MS Gothic" charset="-128"/>
                <a:ea typeface="MS Gothic" charset="-128"/>
                <a:cs typeface="MS Gothic" charset="-128"/>
              </a:rPr>
              <a:t>啦啦公假除外</a:t>
            </a:r>
            <a:r>
              <a:rPr lang="en-US" altLang="zh-TW" dirty="0" smtClean="0">
                <a:latin typeface="MS Gothic" charset="-128"/>
                <a:ea typeface="MS Gothic" charset="-128"/>
                <a:cs typeface="MS Gothic" charset="-128"/>
              </a:rPr>
              <a:t>), </a:t>
            </a:r>
            <a:r>
              <a:rPr lang="zh-TW" altLang="en-US" dirty="0" smtClean="0">
                <a:latin typeface="MS Gothic" charset="-128"/>
                <a:ea typeface="MS Gothic" charset="-128"/>
                <a:cs typeface="MS Gothic" charset="-128"/>
              </a:rPr>
              <a:t>則平常成績扣總分</a:t>
            </a:r>
            <a:r>
              <a:rPr lang="en-US" altLang="zh-TW" dirty="0" smtClean="0">
                <a:latin typeface="MS Gothic" charset="-128"/>
                <a:ea typeface="MS Gothic" charset="-128"/>
                <a:cs typeface="MS Gothic" charset="-128"/>
              </a:rPr>
              <a:t>10</a:t>
            </a:r>
            <a:r>
              <a:rPr lang="zh-TW" altLang="en-US" dirty="0" smtClean="0">
                <a:latin typeface="MS Gothic" charset="-128"/>
                <a:ea typeface="MS Gothic" charset="-128"/>
                <a:cs typeface="MS Gothic" charset="-128"/>
              </a:rPr>
              <a:t>分</a:t>
            </a:r>
          </a:p>
          <a:p>
            <a:r>
              <a:rPr kumimoji="1" lang="zh-TW" altLang="en-US" dirty="0" smtClean="0">
                <a:latin typeface="MS Gothic" charset="-128"/>
                <a:ea typeface="MS Gothic" charset="-128"/>
                <a:cs typeface="MS Gothic" charset="-128"/>
              </a:rPr>
              <a:t>全勤加</a:t>
            </a:r>
            <a:r>
              <a:rPr kumimoji="1" lang="en-US" altLang="zh-TW" dirty="0" smtClean="0">
                <a:latin typeface="MS Gothic" charset="-128"/>
                <a:ea typeface="MS Gothic" charset="-128"/>
                <a:cs typeface="MS Gothic" charset="-128"/>
              </a:rPr>
              <a:t>10</a:t>
            </a:r>
            <a:r>
              <a:rPr kumimoji="1" lang="zh-TW" altLang="en-US" dirty="0" smtClean="0">
                <a:latin typeface="MS Gothic" charset="-128"/>
                <a:ea typeface="MS Gothic" charset="-128"/>
                <a:cs typeface="MS Gothic" charset="-128"/>
              </a:rPr>
              <a:t>分</a:t>
            </a:r>
          </a:p>
          <a:p>
            <a:r>
              <a:rPr kumimoji="1" lang="zh-TW" altLang="en-US" dirty="0" smtClean="0">
                <a:latin typeface="MS Gothic" charset="-128"/>
                <a:ea typeface="MS Gothic" charset="-128"/>
                <a:cs typeface="MS Gothic" charset="-128"/>
              </a:rPr>
              <a:t>跳啦啦加</a:t>
            </a:r>
            <a:r>
              <a:rPr kumimoji="1" lang="en-US" altLang="zh-TW" dirty="0" smtClean="0">
                <a:latin typeface="MS Gothic" charset="-128"/>
                <a:ea typeface="MS Gothic" charset="-128"/>
                <a:cs typeface="MS Gothic" charset="-128"/>
              </a:rPr>
              <a:t>10</a:t>
            </a:r>
            <a:r>
              <a:rPr kumimoji="1" lang="zh-TW" altLang="en-US" dirty="0" smtClean="0">
                <a:latin typeface="MS Gothic" charset="-128"/>
                <a:ea typeface="MS Gothic" charset="-128"/>
                <a:cs typeface="MS Gothic" charset="-128"/>
              </a:rPr>
              <a:t>分</a:t>
            </a:r>
            <a:endParaRPr kumimoji="1" lang="zh-TW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99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教師資訊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Name: </a:t>
            </a:r>
            <a:r>
              <a:rPr lang="ja-JP" altLang="en-US" smtClean="0"/>
              <a:t>羅嘉寧</a:t>
            </a:r>
            <a:endParaRPr lang="en-US" altLang="ja-JP" smtClean="0"/>
          </a:p>
          <a:p>
            <a:r>
              <a:rPr lang="en-US" altLang="ja-JP" smtClean="0"/>
              <a:t>E-Mail: </a:t>
            </a:r>
            <a:r>
              <a:rPr lang="en-US" altLang="ja-JP" smtClean="0">
                <a:hlinkClick r:id="rId2"/>
              </a:rPr>
              <a:t>deer@mail.mcu.edu.tw</a:t>
            </a:r>
            <a:endParaRPr lang="en-US" altLang="ja-JP" smtClean="0"/>
          </a:p>
          <a:p>
            <a:r>
              <a:rPr lang="en-US" altLang="ja-JP" smtClean="0"/>
              <a:t>Office: S648</a:t>
            </a:r>
          </a:p>
          <a:p>
            <a:r>
              <a:rPr lang="en-US" altLang="ja-JP" smtClean="0"/>
              <a:t>Tel: 03-350-7001 ext 3448</a:t>
            </a:r>
            <a:endParaRPr lang="zh-TW" altLang="en-US" smtClean="0"/>
          </a:p>
          <a:p>
            <a:r>
              <a:rPr lang="en-US" altLang="ja-JP" smtClean="0"/>
              <a:t>FB/Line/wechat: bambitw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授課時數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正課/實驗課: 3 小時 *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r>
              <a:rPr lang="en-US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3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3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endParaRPr lang="ja-JP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參考資源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最佳入門與實戰應用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／柯博文／碁峰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參考書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實例應用集／河野 悅昌、許 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文／碁峰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104]</a:t>
            </a:r>
          </a:p>
          <a:p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Http://www.raspberrypi.org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台灣樹莓派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en-US" altLang="ja-JP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ja-JP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</a:t>
            </a:r>
            <a:r>
              <a:rPr lang="en-US" altLang="ja-JP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www.raspberrypi.com.tw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ja-JP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http://github.com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鳥哥私房菜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ja-JP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en-US" altLang="ja-JP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</a:t>
            </a:r>
            <a:r>
              <a:rPr lang="en-US" altLang="ja-JP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linux.vbird.org</a:t>
            </a:r>
            <a:r>
              <a:rPr lang="en-US" altLang="ja-JP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上課規則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作業嚴禁抄襲</a:t>
            </a:r>
            <a:r>
              <a:rPr lang="en-US" altLang="ja-JP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作業相似者零分計算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考試作弊退學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上課時手機關機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準時出席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電腦教室</a:t>
            </a:r>
            <a:r>
              <a:rPr lang="ja-JP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規則</a:t>
            </a:r>
            <a:endParaRPr lang="ja-JP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44899"/>
            <a:ext cx="7583487" cy="420893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en-US" altLang="ja-JP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1 – 2 </a:t>
            </a:r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人一組</a:t>
            </a:r>
            <a:r>
              <a:rPr lang="en-US" altLang="ja-JP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固定座位</a:t>
            </a:r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禁止帶任何食物及飲料入內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，並保持桌面清潔</a:t>
            </a:r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隨堂作業</a:t>
            </a:r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均需驗收，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否則不計分</a:t>
            </a:r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器材於第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次上課時發放，期末收回。遺失損壞者照價賠償。</a:t>
            </a:r>
            <a:endParaRPr lang="ja-JP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S Gothic" charset="-128"/>
                <a:ea typeface="MS Gothic" charset="-128"/>
                <a:cs typeface="MS Gothic" charset="-128"/>
              </a:rPr>
              <a:t>作業</a:t>
            </a:r>
            <a:r>
              <a:rPr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注意事項</a:t>
            </a:r>
            <a:endParaRPr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1553"/>
            <a:ext cx="7583487" cy="420893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每兩人分配一台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Raspberry 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作業皆需每人獨立完成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程式碼實驗報告每次繳交至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實驗需經由老師或助教檢查後始可離開。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實驗結報則於下次實驗課前繳交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所有實驗報告均需保留於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至學期末。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電路圖需用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Eagle/ORCAD/</a:t>
            </a:r>
            <a:r>
              <a:rPr lang="en-US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PSpice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/Visio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等軟體繪製。</a:t>
            </a:r>
          </a:p>
          <a:p>
            <a:r>
              <a:rPr lang="en-US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程式碼及實驗報告不得抄襲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dirty="0" smtClean="0"/>
              <a:t> </a:t>
            </a:r>
            <a:endParaRPr lang="zh-TW" altLang="en-US" dirty="0" smtClean="0"/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 </a:t>
            </a:r>
            <a:r>
              <a:rPr lang="ja-JP" altLang="en-US" smtClean="0"/>
              <a:t>實驗報告格式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實驗報告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實驗名稱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組員姓名及學號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實驗目的及步驟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附件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(2)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電路圖</a:t>
            </a:r>
            <a:endParaRPr lang="en-US" altLang="zh-TW" dirty="0"/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成績計算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正課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期中考試</a:t>
            </a:r>
            <a:r>
              <a:rPr lang="en-US" altLang="ja-JP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ja-JP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ja-JP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endParaRPr lang="en-US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</a:t>
            </a:r>
            <a:r>
              <a:rPr lang="en-US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20% </a:t>
            </a:r>
          </a:p>
          <a:p>
            <a:pPr lvl="1"/>
            <a:r>
              <a:rPr lang="en-US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平常成績: 60%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作業: 70%</a:t>
            </a:r>
          </a:p>
          <a:p>
            <a:pPr lvl="2"/>
            <a:r>
              <a:rPr lang="en-US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小考: 30%</a:t>
            </a:r>
          </a:p>
          <a:p>
            <a:pPr lvl="2"/>
            <a:r>
              <a:rPr lang="en-US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平常表現: +- 20% (出席,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,…)</a:t>
            </a:r>
            <a:endParaRPr lang="en-US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ja-JP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平常成績於期末考試前一週送交學校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上課簽到</a:t>
            </a:r>
            <a:endParaRPr lang="en-US" altLang="ja-JP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465</TotalTime>
  <Words>382</Words>
  <Application>Microsoft Macintosh PowerPoint</Application>
  <PresentationFormat>如螢幕大小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Calibri</vt:lpstr>
      <vt:lpstr>Century Gothic</vt:lpstr>
      <vt:lpstr>Microsoft YaHei</vt:lpstr>
      <vt:lpstr>MS Gothic</vt:lpstr>
      <vt:lpstr>Wingdings 3</vt:lpstr>
      <vt:lpstr>メイリオ</vt:lpstr>
      <vt:lpstr>微軟正黑體</vt:lpstr>
      <vt:lpstr>新細明體</vt:lpstr>
      <vt:lpstr>Arial</vt:lpstr>
      <vt:lpstr>離子</vt:lpstr>
      <vt:lpstr>嵌入式系統 Embedded Systems</vt:lpstr>
      <vt:lpstr>教師資訊</vt:lpstr>
      <vt:lpstr>授課時數</vt:lpstr>
      <vt:lpstr>參考資源</vt:lpstr>
      <vt:lpstr>上課規則</vt:lpstr>
      <vt:lpstr>電腦教室規則</vt:lpstr>
      <vt:lpstr>作業注意事項</vt:lpstr>
      <vt:lpstr> 實驗報告格式</vt:lpstr>
      <vt:lpstr>成績計算</vt:lpstr>
      <vt:lpstr>英檢條款</vt:lpstr>
      <vt:lpstr>平常表現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Microcomputer Systems</dc:title>
  <dc:creator>Abien Chen</dc:creator>
  <cp:lastModifiedBy>Lo Robert</cp:lastModifiedBy>
  <cp:revision>47</cp:revision>
  <dcterms:created xsi:type="dcterms:W3CDTF">2008-02-19T13:41:21Z</dcterms:created>
  <dcterms:modified xsi:type="dcterms:W3CDTF">2017-06-17T02:31:12Z</dcterms:modified>
</cp:coreProperties>
</file>