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8"/>
  </p:notesMasterIdLst>
  <p:handoutMasterIdLst>
    <p:handoutMasterId r:id="rId19"/>
  </p:handoutMasterIdLst>
  <p:sldIdLst>
    <p:sldId id="441" r:id="rId2"/>
    <p:sldId id="256" r:id="rId3"/>
    <p:sldId id="398" r:id="rId4"/>
    <p:sldId id="408" r:id="rId5"/>
    <p:sldId id="429" r:id="rId6"/>
    <p:sldId id="430" r:id="rId7"/>
    <p:sldId id="431" r:id="rId8"/>
    <p:sldId id="432" r:id="rId9"/>
    <p:sldId id="433" r:id="rId10"/>
    <p:sldId id="437" r:id="rId11"/>
    <p:sldId id="434" r:id="rId12"/>
    <p:sldId id="435" r:id="rId13"/>
    <p:sldId id="436" r:id="rId14"/>
    <p:sldId id="438" r:id="rId15"/>
    <p:sldId id="439" r:id="rId16"/>
    <p:sldId id="44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C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761D-1F95-3B4C-BE9C-CDD1389A8812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CD51-711A-044D-9B2C-C47F74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A596-FA52-0448-9C24-EA3FEFB30C0E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5791-7364-9E4F-986D-297FD347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F81F14-9AEC-394B-B8F6-AE69A194437D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0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7280964" cy="1915647"/>
          </a:xfrm>
        </p:spPr>
        <p:txBody>
          <a:bodyPr/>
          <a:lstStyle/>
          <a:p>
            <a:r>
              <a:rPr kumimoji="1" lang="zh-TW" altLang="en-US" dirty="0" smtClean="0"/>
              <a:t>嵌入式系統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lang="en-US" altLang="ja-JP" dirty="0"/>
              <a:t>Embedded Systems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銘傳大學 電腦與通訊</a:t>
            </a:r>
            <a:r>
              <a:rPr kumimoji="1" lang="zh-TW" altLang="en-US" smtClean="0"/>
              <a:t>工程學系</a:t>
            </a:r>
            <a:r>
              <a:rPr kumimoji="1" lang="en-US" altLang="zh-TW" smtClean="0"/>
              <a:t>  </a:t>
            </a:r>
            <a:r>
              <a:rPr kumimoji="1" lang="zh-TW" altLang="en-US" dirty="0" smtClean="0"/>
              <a:t>羅嘉寧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095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GPIO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0113" y="2133601"/>
            <a:ext cx="3290888" cy="3931920"/>
          </a:xfrm>
        </p:spPr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LED</a:t>
            </a:r>
            <a:r>
              <a:rPr lang="zh-TW" altLang="en-US" dirty="0" smtClean="0"/>
              <a:t>燈一端接</a:t>
            </a:r>
            <a:r>
              <a:rPr lang="en-US" altLang="zh-TW" dirty="0" smtClean="0"/>
              <a:t>3.3V</a:t>
            </a:r>
            <a:r>
              <a:rPr lang="zh-TW" altLang="en-US" dirty="0" smtClean="0"/>
              <a:t>，另一端接地，則</a:t>
            </a:r>
            <a:r>
              <a:rPr lang="en-US" altLang="zh-TW" dirty="0" smtClean="0"/>
              <a:t>LED</a:t>
            </a:r>
            <a:r>
              <a:rPr lang="zh-TW" altLang="en-US" dirty="0" smtClean="0"/>
              <a:t>燈將恆亮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87" y="1874837"/>
            <a:ext cx="4043363" cy="454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4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Pin 7 (GPIO4) </a:t>
            </a:r>
            <a:r>
              <a:rPr lang="en-US" altLang="zh-TW" dirty="0" smtClean="0">
                <a:sym typeface="Wingdings" panose="05000000000000000000" pitchFamily="2" charset="2"/>
              </a:rPr>
              <a:t> LED(+</a:t>
            </a:r>
            <a:r>
              <a:rPr lang="zh-TW" altLang="en-US" dirty="0" smtClean="0">
                <a:sym typeface="Wingdings" panose="05000000000000000000" pitchFamily="2" charset="2"/>
              </a:rPr>
              <a:t>長腳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LED(-</a:t>
            </a:r>
            <a:r>
              <a:rPr lang="zh-TW" altLang="en-US" dirty="0" smtClean="0">
                <a:sym typeface="Wingdings" panose="05000000000000000000" pitchFamily="2" charset="2"/>
              </a:rPr>
              <a:t>短腳</a:t>
            </a:r>
            <a:r>
              <a:rPr lang="en-US" altLang="zh-TW" dirty="0" smtClean="0">
                <a:sym typeface="Wingdings" panose="05000000000000000000" pitchFamily="2" charset="2"/>
              </a:rPr>
              <a:t>) 10K</a:t>
            </a:r>
            <a:r>
              <a:rPr lang="el-GR" altLang="zh-TW" dirty="0"/>
              <a:t> Ω</a:t>
            </a:r>
            <a:r>
              <a:rPr lang="zh-TW" altLang="en-US" dirty="0" smtClean="0"/>
              <a:t>電阻</a:t>
            </a:r>
            <a:endParaRPr lang="en-US" altLang="zh-TW" dirty="0" smtClean="0"/>
          </a:p>
          <a:p>
            <a:r>
              <a:rPr lang="en-US" altLang="zh-TW" dirty="0" smtClean="0"/>
              <a:t>10K</a:t>
            </a:r>
            <a:r>
              <a:rPr lang="el-GR" altLang="zh-TW" dirty="0"/>
              <a:t> Ω</a:t>
            </a:r>
            <a:r>
              <a:rPr lang="zh-TW" altLang="en-US" dirty="0" smtClean="0"/>
              <a:t>電阻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接地</a:t>
            </a:r>
            <a:r>
              <a:rPr lang="en-US" altLang="zh-TW" dirty="0" smtClean="0">
                <a:sym typeface="Wingdings" panose="05000000000000000000" pitchFamily="2" charset="2"/>
              </a:rPr>
              <a:t>(Pin6)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方法一：在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環境下撰寫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pPr marL="0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&gt;&gt;&gt;import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RPi.GPIO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GPIO</a:t>
            </a:r>
          </a:p>
          <a:p>
            <a:pPr marL="0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GPIO.setmode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(GPIO.BCM)</a:t>
            </a:r>
          </a:p>
          <a:p>
            <a:pPr marL="0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GPIO.setwarnings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(False)</a:t>
            </a:r>
          </a:p>
          <a:p>
            <a:pPr marL="0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GPIO.setup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 GPIO.OUT)</a:t>
            </a:r>
          </a:p>
          <a:p>
            <a:pPr marL="0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GPIO.output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(17,1)  #LED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燈亮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GPIO.output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(17,0)  #LED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燈熄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&gt;&gt;&gt;exit()</a:t>
            </a:r>
          </a:p>
          <a:p>
            <a:pPr marL="0" indent="0">
              <a:buNone/>
            </a:pP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42771"/>
            <a:ext cx="3905250" cy="438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GPIO.setmode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GPIO.setmode</a:t>
            </a:r>
            <a:r>
              <a:rPr lang="en-US" altLang="zh-TW" dirty="0" smtClean="0"/>
              <a:t>(GPIO.BCM)</a:t>
            </a:r>
          </a:p>
          <a:p>
            <a:r>
              <a:rPr lang="en-US" altLang="zh-TW" dirty="0" err="1" smtClean="0"/>
              <a:t>GPIO.setmode</a:t>
            </a:r>
            <a:r>
              <a:rPr lang="en-US" altLang="zh-TW" dirty="0" smtClean="0"/>
              <a:t>(GPIO.BOARD)</a:t>
            </a:r>
          </a:p>
          <a:p>
            <a:pPr lvl="1"/>
            <a:r>
              <a:rPr lang="en-US" altLang="zh-TW" dirty="0" smtClean="0"/>
              <a:t>GPIO.BCM</a:t>
            </a:r>
            <a:r>
              <a:rPr lang="zh-TW" altLang="en-US" dirty="0" smtClean="0"/>
              <a:t>：</a:t>
            </a:r>
            <a:r>
              <a:rPr lang="en-US" altLang="zh-TW" dirty="0" smtClean="0"/>
              <a:t>GPIO</a:t>
            </a:r>
            <a:r>
              <a:rPr lang="zh-TW" altLang="en-US" dirty="0" smtClean="0"/>
              <a:t>模組的數字定義為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1: GPIO1</a:t>
            </a:r>
          </a:p>
          <a:p>
            <a:pPr lvl="2"/>
            <a:r>
              <a:rPr lang="en-US" altLang="zh-TW" dirty="0" smtClean="0"/>
              <a:t>2: GPIO2</a:t>
            </a:r>
          </a:p>
          <a:p>
            <a:pPr lvl="2"/>
            <a:r>
              <a:rPr lang="en-US" altLang="zh-TW" dirty="0" smtClean="0"/>
              <a:t>3: GPIO3</a:t>
            </a:r>
          </a:p>
          <a:p>
            <a:pPr lvl="1"/>
            <a:r>
              <a:rPr lang="en-US" altLang="zh-TW" dirty="0" smtClean="0"/>
              <a:t>GPIO.BOARD</a:t>
            </a:r>
            <a:r>
              <a:rPr lang="zh-TW" altLang="en-US" dirty="0" smtClean="0"/>
              <a:t>：</a:t>
            </a:r>
            <a:r>
              <a:rPr lang="en-US" altLang="zh-TW" dirty="0" smtClean="0"/>
              <a:t>GPIO</a:t>
            </a:r>
            <a:r>
              <a:rPr lang="zh-TW" altLang="en-US" dirty="0" smtClean="0"/>
              <a:t>模組的數字定義為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1: pin1</a:t>
            </a:r>
          </a:p>
          <a:p>
            <a:pPr lvl="2"/>
            <a:r>
              <a:rPr lang="en-US" altLang="zh-TW" dirty="0" smtClean="0"/>
              <a:t>2:</a:t>
            </a:r>
            <a:r>
              <a:rPr lang="zh-TW" altLang="en-US" dirty="0" smtClean="0"/>
              <a:t> </a:t>
            </a:r>
            <a:r>
              <a:rPr lang="en-US" altLang="zh-TW" dirty="0" smtClean="0"/>
              <a:t>pin2</a:t>
            </a:r>
          </a:p>
          <a:p>
            <a:pPr lvl="2"/>
            <a:r>
              <a:rPr lang="en-US" altLang="zh-TW" dirty="0" smtClean="0"/>
              <a:t>3: pin3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3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blink17.py(BCM</a:t>
            </a:r>
            <a:r>
              <a:rPr lang="zh-TW" altLang="en-US" dirty="0"/>
              <a:t>模式</a:t>
            </a:r>
            <a:r>
              <a:rPr lang="en-US" altLang="zh-TW" dirty="0"/>
              <a:t>LED</a:t>
            </a:r>
            <a:r>
              <a:rPr lang="zh-TW" altLang="en-US" dirty="0"/>
              <a:t>閃爍程式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blink17.py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在檔案內輸入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下列內容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time,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Rpi.GPIO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GPIO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GPIO.setmode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(GPIO.BCM)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GPIO.setup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(17, GPIO.OUT)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hile True: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LEDon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GPIO.output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(17,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LED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燈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亮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LEDoff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GPIO.output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(17,0)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LED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燈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熄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>
              <a:spcBef>
                <a:spcPts val="600"/>
              </a:spcBef>
            </a:pP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執行程式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udo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777 blink17.py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./blink17.py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0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blink11.py(BOARD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LED</a:t>
            </a:r>
            <a:r>
              <a:rPr lang="zh-TW" altLang="en-US" dirty="0" smtClean="0"/>
              <a:t>閃爍程式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blink11.py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在檔案內輸入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下列內容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time,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Rpi.GPIO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GPIO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GPIO.setmode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(GPIO.BOARD)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GPIO.setup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(11, GPIO.OUT)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hile True: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LEDon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GPIO.output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(11,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#LED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燈亮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LEDoff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GPIO.output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(11,0)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#LED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燈熄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>
              <a:spcBef>
                <a:spcPts val="600"/>
              </a:spcBef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執行程式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777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blink11.py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blink11.py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請自行設計一閃爍</a:t>
            </a:r>
            <a:r>
              <a:rPr lang="en-US" altLang="zh-TW" dirty="0" smtClean="0"/>
              <a:t>10</a:t>
            </a:r>
            <a:r>
              <a:rPr lang="zh-TW" altLang="en-US" dirty="0" smtClean="0"/>
              <a:t>次之程式，檔名為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blink10_</a:t>
            </a:r>
            <a:r>
              <a:rPr lang="zh-TW" altLang="en-US" dirty="0" smtClean="0"/>
              <a:t>學號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py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173" y="578700"/>
            <a:ext cx="7781442" cy="2459476"/>
          </a:xfrm>
        </p:spPr>
        <p:txBody>
          <a:bodyPr/>
          <a:lstStyle/>
          <a:p>
            <a:r>
              <a:rPr lang="en-US" altLang="zh-TW" sz="4000" b="1" dirty="0">
                <a:solidFill>
                  <a:srgbClr val="800000"/>
                </a:solidFill>
              </a:rPr>
              <a:t>Raspberry Pi </a:t>
            </a:r>
            <a:r>
              <a:rPr lang="zh-TW" altLang="en-US" sz="4000" b="1" dirty="0">
                <a:solidFill>
                  <a:srgbClr val="800000"/>
                </a:solidFill>
              </a:rPr>
              <a:t>的</a:t>
            </a:r>
            <a:r>
              <a:rPr lang="en-US" altLang="zh-TW" sz="4000" b="1" dirty="0">
                <a:solidFill>
                  <a:srgbClr val="800000"/>
                </a:solidFill>
              </a:rPr>
              <a:t>GPIO</a:t>
            </a:r>
            <a:r>
              <a:rPr lang="zh-TW" altLang="en-US" sz="4000" b="1" dirty="0">
                <a:solidFill>
                  <a:srgbClr val="800000"/>
                </a:solidFill>
              </a:rPr>
              <a:t>數位輸出、輸入</a:t>
            </a:r>
            <a:r>
              <a:rPr lang="en-US" altLang="zh-TW" sz="4000" b="1" dirty="0">
                <a:solidFill>
                  <a:srgbClr val="800000"/>
                </a:solidFill>
              </a:rPr>
              <a:t> 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8999"/>
            <a:ext cx="7342188" cy="2358003"/>
          </a:xfrm>
        </p:spPr>
        <p:txBody>
          <a:bodyPr>
            <a:normAutofit/>
          </a:bodyPr>
          <a:lstStyle/>
          <a:p>
            <a:endParaRPr lang="en-US" sz="3600" b="1" dirty="0" smtClean="0">
              <a:solidFill>
                <a:srgbClr val="800000"/>
              </a:solidFill>
            </a:endParaRPr>
          </a:p>
          <a:p>
            <a:endParaRPr lang="en-US" sz="3600" b="1" dirty="0">
              <a:solidFill>
                <a:srgbClr val="800000"/>
              </a:solidFill>
            </a:endParaRPr>
          </a:p>
          <a:p>
            <a:r>
              <a:rPr lang="en-US" sz="3000" dirty="0" smtClean="0"/>
              <a:t>JUI-YUAN SU</a:t>
            </a:r>
            <a:endParaRPr lang="en-US" sz="3000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3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本章目的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程式開發</a:t>
            </a:r>
            <a:r>
              <a:rPr lang="en-US" altLang="zh-TW" dirty="0" smtClean="0"/>
              <a:t>GPIO</a:t>
            </a:r>
            <a:r>
              <a:rPr lang="zh-TW" altLang="en-US" dirty="0" smtClean="0"/>
              <a:t>控制程式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LED</a:t>
            </a:r>
            <a:r>
              <a:rPr lang="zh-TW" altLang="en-US" dirty="0" smtClean="0"/>
              <a:t>燈控制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Python GPIO</a:t>
            </a:r>
            <a:r>
              <a:rPr lang="zh-TW" altLang="en-US" dirty="0" smtClean="0"/>
              <a:t>的模組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官方已經正式將</a:t>
            </a:r>
            <a:r>
              <a:rPr lang="en-US" altLang="zh-TW" dirty="0" smtClean="0"/>
              <a:t>Raspberry Pi</a:t>
            </a:r>
            <a:r>
              <a:rPr lang="zh-TW" altLang="en-US" dirty="0" smtClean="0"/>
              <a:t>的</a:t>
            </a:r>
            <a:r>
              <a:rPr lang="en-US" altLang="zh-TW" dirty="0" smtClean="0"/>
              <a:t>GPIO</a:t>
            </a:r>
            <a:r>
              <a:rPr lang="zh-TW" altLang="en-US" dirty="0" smtClean="0"/>
              <a:t>功能正式加入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中，並且持續更新</a:t>
            </a:r>
            <a:endParaRPr lang="en-US" altLang="zh-TW" dirty="0" smtClean="0"/>
          </a:p>
          <a:p>
            <a:r>
              <a:rPr lang="zh-TW" altLang="en-US" dirty="0" smtClean="0"/>
              <a:t>網址</a:t>
            </a:r>
            <a:r>
              <a:rPr lang="en-US" altLang="zh-TW" dirty="0"/>
              <a:t>https://pypi.python.org/pypi/RPi.GPIO</a:t>
            </a:r>
          </a:p>
          <a:p>
            <a:r>
              <a:rPr lang="zh-TW" altLang="en-US" dirty="0" smtClean="0"/>
              <a:t>目前版本：</a:t>
            </a:r>
            <a:r>
              <a:rPr lang="en-US" altLang="zh-TW" dirty="0" smtClean="0"/>
              <a:t>0.6.2</a:t>
            </a:r>
          </a:p>
          <a:p>
            <a:pPr lvl="1"/>
            <a:r>
              <a:rPr lang="zh-TW" altLang="en-US" dirty="0" smtClean="0"/>
              <a:t>不適合</a:t>
            </a:r>
            <a:r>
              <a:rPr lang="en-US" altLang="zh-TW" dirty="0" err="1" smtClean="0"/>
              <a:t>Realtime</a:t>
            </a:r>
            <a:r>
              <a:rPr lang="zh-TW" altLang="en-US" dirty="0" smtClean="0"/>
              <a:t>控制功能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因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非</a:t>
            </a:r>
            <a:r>
              <a:rPr lang="en-US" altLang="zh-TW" dirty="0" err="1" smtClean="0"/>
              <a:t>Realtime</a:t>
            </a:r>
            <a:r>
              <a:rPr lang="zh-TW" altLang="en-US" dirty="0" smtClean="0"/>
              <a:t>作業系統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若需要</a:t>
            </a:r>
            <a:r>
              <a:rPr lang="en-US" altLang="zh-TW" dirty="0" err="1" smtClean="0"/>
              <a:t>Realtime</a:t>
            </a:r>
            <a:r>
              <a:rPr lang="zh-TW" altLang="en-US" dirty="0" smtClean="0"/>
              <a:t>控制，則需使用</a:t>
            </a:r>
            <a:r>
              <a:rPr lang="en-US" altLang="zh-TW" dirty="0" smtClean="0"/>
              <a:t>Arduino</a:t>
            </a:r>
          </a:p>
          <a:p>
            <a:pPr lvl="1"/>
            <a:r>
              <a:rPr lang="zh-TW" altLang="en-US" dirty="0" smtClean="0"/>
              <a:t>支援項目：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數位輸入、數位資料輸出、使用軟體模擬</a:t>
            </a:r>
            <a:r>
              <a:rPr lang="en-US" altLang="zh-TW" dirty="0" smtClean="0"/>
              <a:t>PWM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不支援項目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SPI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I2C</a:t>
            </a:r>
            <a:r>
              <a:rPr lang="zh-TW" altLang="en-US" dirty="0" smtClean="0"/>
              <a:t>、硬體</a:t>
            </a:r>
            <a:r>
              <a:rPr lang="en-US" altLang="zh-TW" dirty="0" smtClean="0"/>
              <a:t>PWM</a:t>
            </a:r>
            <a:r>
              <a:rPr lang="zh-TW" altLang="en-US" dirty="0" smtClean="0"/>
              <a:t>、序列</a:t>
            </a:r>
            <a:r>
              <a:rPr lang="en-US" altLang="zh-TW" dirty="0" smtClean="0"/>
              <a:t>(Serial)</a:t>
            </a:r>
            <a:r>
              <a:rPr lang="zh-TW" altLang="en-US" dirty="0" smtClean="0"/>
              <a:t>資料輸入、輸出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9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>Python GPIO</a:t>
            </a:r>
            <a:r>
              <a:rPr lang="zh-TW" altLang="en-US" dirty="0" smtClean="0"/>
              <a:t>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18" y="1452037"/>
            <a:ext cx="7365850" cy="377124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398" y="1739700"/>
            <a:ext cx="3828571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0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0112" y="2133601"/>
            <a:ext cx="7428640" cy="393192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putty</a:t>
            </a:r>
            <a:r>
              <a:rPr lang="zh-TW" altLang="en-US" dirty="0" smtClean="0"/>
              <a:t>登入</a:t>
            </a:r>
            <a:r>
              <a:rPr lang="en-US" altLang="zh-TW" dirty="0" smtClean="0"/>
              <a:t>Raspberry Pi</a:t>
            </a:r>
          </a:p>
          <a:p>
            <a:r>
              <a:rPr lang="zh-TW" altLang="en-US" dirty="0" smtClean="0"/>
              <a:t>下載及解壓</a:t>
            </a:r>
            <a:r>
              <a:rPr lang="zh-TW" altLang="en-US" dirty="0"/>
              <a:t>縮</a:t>
            </a:r>
            <a:r>
              <a:rPr lang="en-US" altLang="zh-TW" dirty="0" err="1" smtClean="0"/>
              <a:t>Rpi.GPIO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pypi.python.org/packages/ c1/a8/de92cf6d04376f541ce250de420f4fe7cbb2b32a7128929a600bc89aede5/RPi.GPIO-0.6.2.tar.gz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zxf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RPi.GPIO-0.6.2.tar.gz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9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Python2.7-dev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執行下列指令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python2.7-dev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cd RPi.GPIO-0.6.2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python setup.py install</a:t>
            </a:r>
          </a:p>
          <a:p>
            <a:r>
              <a:rPr lang="zh-TW" altLang="en-US" dirty="0"/>
              <a:t>上述執行過程將安裝最新版本，若想安裝預設的</a:t>
            </a:r>
            <a:r>
              <a:rPr lang="en-US" altLang="zh-TW" dirty="0"/>
              <a:t>python GPIO</a:t>
            </a:r>
            <a:r>
              <a:rPr lang="zh-TW" altLang="en-US" dirty="0"/>
              <a:t>套件，則可直接執行下列指令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python-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rpi.gpio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export PYTHONPATH=$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</a:p>
          <a:p>
            <a:pPr marL="0" indent="0"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udo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reboot</a:t>
            </a:r>
          </a:p>
          <a:p>
            <a:pPr marL="0" indent="0">
              <a:buNone/>
            </a:pP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2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第一個</a:t>
            </a:r>
            <a:r>
              <a:rPr lang="en-US" altLang="zh-TW" dirty="0" smtClean="0"/>
              <a:t>Python GPIO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硬體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Raspberry Pi</a:t>
            </a:r>
            <a:r>
              <a:rPr lang="zh-TW" altLang="en-US" dirty="0" smtClean="0"/>
              <a:t> 主機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LED</a:t>
            </a:r>
            <a:r>
              <a:rPr lang="zh-TW" altLang="en-US" dirty="0" smtClean="0"/>
              <a:t>燈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10K</a:t>
            </a:r>
            <a:r>
              <a:rPr lang="el-GR" altLang="zh-TW" dirty="0" smtClean="0"/>
              <a:t>Ω</a:t>
            </a:r>
            <a:r>
              <a:rPr lang="zh-TW" altLang="en-US" dirty="0" smtClean="0"/>
              <a:t>電阻</a:t>
            </a:r>
            <a:r>
              <a:rPr lang="en-US" altLang="zh-TW" dirty="0" smtClean="0"/>
              <a:t>(</a:t>
            </a:r>
            <a:r>
              <a:rPr lang="zh-TW" altLang="en-US" dirty="0" smtClean="0"/>
              <a:t>棕黑橘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麵包版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電線數條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9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Raspberry Pi 3 GPIO</a:t>
            </a:r>
            <a:r>
              <a:rPr lang="zh-TW" altLang="en-US" dirty="0" smtClean="0"/>
              <a:t>接腳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72" y="1764743"/>
            <a:ext cx="6375185" cy="436113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6345</TotalTime>
  <Words>505</Words>
  <Application>Microsoft Macintosh PowerPoint</Application>
  <PresentationFormat>如螢幕大小 (4:3)</PresentationFormat>
  <Paragraphs>117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Calibri</vt:lpstr>
      <vt:lpstr>Century Gothic</vt:lpstr>
      <vt:lpstr>Wingdings 3</vt:lpstr>
      <vt:lpstr>メイリオ</vt:lpstr>
      <vt:lpstr>新細明體</vt:lpstr>
      <vt:lpstr>Arial</vt:lpstr>
      <vt:lpstr>Courier New</vt:lpstr>
      <vt:lpstr>Wingdings</vt:lpstr>
      <vt:lpstr>離子</vt:lpstr>
      <vt:lpstr>嵌入式系統 Embedded Systems</vt:lpstr>
      <vt:lpstr>Raspberry Pi 的GPIO數位輸出、輸入  </vt:lpstr>
      <vt:lpstr>本章目的</vt:lpstr>
      <vt:lpstr>安裝Python GPIO的模組</vt:lpstr>
      <vt:lpstr>下載Python GPIO模組</vt:lpstr>
      <vt:lpstr>下載流程</vt:lpstr>
      <vt:lpstr>安裝Python2.7-dev</vt:lpstr>
      <vt:lpstr>第一個Python GPIO程式</vt:lpstr>
      <vt:lpstr>Raspberry Pi 3 GPIO接腳</vt:lpstr>
      <vt:lpstr>測試GPIO</vt:lpstr>
      <vt:lpstr>電路</vt:lpstr>
      <vt:lpstr>方法一：在Python環境下撰寫</vt:lpstr>
      <vt:lpstr>GPIO.setmode()</vt:lpstr>
      <vt:lpstr>建立blink17.py(BCM模式LED閃爍程式)</vt:lpstr>
      <vt:lpstr>建立blink11.py(BOARD模式LED閃爍程式)</vt:lpstr>
      <vt:lpstr>請自行設計一閃爍10次之程式，檔名為 blink10_學號.py</vt:lpstr>
    </vt:vector>
  </TitlesOfParts>
  <Company>WPI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Lo Robert</cp:lastModifiedBy>
  <cp:revision>266</cp:revision>
  <dcterms:created xsi:type="dcterms:W3CDTF">2013-01-13T20:33:29Z</dcterms:created>
  <dcterms:modified xsi:type="dcterms:W3CDTF">2017-06-19T01:48:43Z</dcterms:modified>
</cp:coreProperties>
</file>