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83" r:id="rId2"/>
    <p:sldId id="256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9" r:id="rId22"/>
    <p:sldId id="273" r:id="rId23"/>
    <p:sldId id="282" r:id="rId24"/>
    <p:sldId id="274" r:id="rId25"/>
    <p:sldId id="275" r:id="rId26"/>
    <p:sldId id="276" r:id="rId27"/>
    <p:sldId id="278" r:id="rId28"/>
    <p:sldId id="277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81C8-578C-8149-970B-F5B93A2B5D05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F0B9-946A-1643-BF2F-758CD2D923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67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0D60FE-4938-ED44-AA04-8690F364B3A0}" type="datetimeFigureOut">
              <a:rPr kumimoji="1" lang="zh-TW" altLang="en-US" smtClean="0"/>
              <a:t>2017/6/17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330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aspberrypi.loca:1880/pin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raspberrypi.local:1880/setgpio5" TargetMode="Externa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aspberrypi.local:1880/setgpio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http://raspberry.local:1880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raspberry.local:1880/data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://raspberry.local:1880/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075481" cy="1915647"/>
          </a:xfrm>
        </p:spPr>
        <p:txBody>
          <a:bodyPr/>
          <a:lstStyle/>
          <a:p>
            <a:r>
              <a:rPr kumimoji="1" lang="zh-TW" altLang="en-US" dirty="0" smtClean="0"/>
              <a:t>嵌入式系統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Node-Red Web service </a:t>
            </a:r>
            <a:r>
              <a:rPr kumimoji="1" lang="zh-TW" altLang="en-US" dirty="0"/>
              <a:t>控制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GPIO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銘傳大學 電腦與通訊工程學系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羅嘉寧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19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加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GPIO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395" y="1566864"/>
            <a:ext cx="7504642" cy="854662"/>
          </a:xfrm>
        </p:spPr>
        <p:txBody>
          <a:bodyPr/>
          <a:lstStyle/>
          <a:p>
            <a:r>
              <a:rPr kumimoji="1" lang="en-US" altLang="zh-TW" dirty="0" err="1" smtClean="0"/>
              <a:t>Raspberry_Pi</a:t>
            </a:r>
            <a:r>
              <a:rPr kumimoji="1" lang="en-US" altLang="zh-TW" dirty="0" smtClean="0"/>
              <a:t> -&gt; </a:t>
            </a:r>
            <a:r>
              <a:rPr kumimoji="1" lang="en-US" altLang="zh-TW" dirty="0" err="1" smtClean="0"/>
              <a:t>rpi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gpio</a:t>
            </a:r>
            <a:endParaRPr kumimoji="1"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54" y="2421526"/>
            <a:ext cx="4970059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56" y="2981351"/>
            <a:ext cx="145479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將</a:t>
            </a:r>
            <a:r>
              <a:rPr kumimoji="1" lang="en-US" altLang="zh-TW" dirty="0" smtClean="0"/>
              <a:t> GPIO4 </a:t>
            </a:r>
            <a:r>
              <a:rPr kumimoji="1" lang="zh-TW" altLang="en-US" dirty="0" smtClean="0"/>
              <a:t>存入變數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3" y="1854808"/>
            <a:ext cx="4936746" cy="4351338"/>
          </a:xfrm>
        </p:spPr>
      </p:pic>
    </p:spTree>
    <p:extLst>
      <p:ext uri="{BB962C8B-B14F-4D97-AF65-F5344CB8AC3E}">
        <p14:creationId xmlns:p14="http://schemas.microsoft.com/office/powerpoint/2010/main" val="18242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讀取</a:t>
            </a:r>
            <a:r>
              <a:rPr kumimoji="1" lang="en-US" altLang="zh-TW" dirty="0" smtClean="0"/>
              <a:t> GPIO </a:t>
            </a:r>
            <a:r>
              <a:rPr kumimoji="1" lang="zh-TW" altLang="en-US" dirty="0" smtClean="0"/>
              <a:t>變數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" y="1854808"/>
            <a:ext cx="5395659" cy="4351338"/>
          </a:xfrm>
        </p:spPr>
      </p:pic>
    </p:spTree>
    <p:extLst>
      <p:ext uri="{BB962C8B-B14F-4D97-AF65-F5344CB8AC3E}">
        <p14:creationId xmlns:p14="http://schemas.microsoft.com/office/powerpoint/2010/main" val="1007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回傳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Output -&gt; http response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08" y="2561268"/>
            <a:ext cx="5702300" cy="3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CHECK POINT 1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http://raspberrypi.loca:1880/pin4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可讀取開關狀態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43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 Webserver </a:t>
            </a:r>
            <a:r>
              <a:rPr kumimoji="1" lang="zh-TW" altLang="en-US" dirty="0" smtClean="0"/>
              <a:t>設定</a:t>
            </a:r>
            <a:r>
              <a:rPr kumimoji="1" lang="en-US" altLang="zh-TW" dirty="0" smtClean="0"/>
              <a:t> GPIO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2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 web service</a:t>
            </a:r>
            <a:endParaRPr kumimoji="1"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007757"/>
            <a:ext cx="3298825" cy="2301399"/>
          </a:xfrm>
        </p:spPr>
      </p:pic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752205"/>
          </a:xfrm>
        </p:spPr>
        <p:txBody>
          <a:bodyPr/>
          <a:lstStyle/>
          <a:p>
            <a:r>
              <a:rPr kumimoji="1" lang="en-US" altLang="zh-TW" dirty="0" smtClean="0"/>
              <a:t>URL: http://raspberrypi.local:1880/setgpio5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GPIO5 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HIGH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752400"/>
            <a:ext cx="3298825" cy="2812113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zh-TW" dirty="0" smtClean="0"/>
              <a:t>Function:  </a:t>
            </a:r>
            <a:r>
              <a:rPr kumimoji="1" lang="en-US" altLang="zh-TW" dirty="0" err="1" smtClean="0"/>
              <a:t>msg.payload</a:t>
            </a:r>
            <a:r>
              <a:rPr kumimoji="1" lang="en-US" altLang="zh-TW" dirty="0" smtClean="0"/>
              <a:t> =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輸出</a:t>
            </a:r>
            <a:r>
              <a:rPr kumimoji="1" lang="en-US" altLang="zh-TW" dirty="0" smtClean="0"/>
              <a:t> GPIO5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8" y="3113070"/>
            <a:ext cx="6092693" cy="3166282"/>
          </a:xfrm>
        </p:spPr>
      </p:pic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1140431" y="1825625"/>
            <a:ext cx="6298059" cy="496335"/>
          </a:xfrm>
        </p:spPr>
        <p:txBody>
          <a:bodyPr/>
          <a:lstStyle/>
          <a:p>
            <a:r>
              <a:rPr kumimoji="1" lang="en-US" altLang="zh-TW" smtClean="0"/>
              <a:t>Gpio_out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35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13764"/>
            <a:ext cx="7886700" cy="1325563"/>
          </a:xfrm>
        </p:spPr>
        <p:txBody>
          <a:bodyPr/>
          <a:lstStyle/>
          <a:p>
            <a:r>
              <a:rPr kumimoji="1" lang="en-US" altLang="zh-TW" dirty="0"/>
              <a:t> </a:t>
            </a:r>
            <a:r>
              <a:rPr kumimoji="1" lang="zh-TW" altLang="en-US" dirty="0" smtClean="0"/>
              <a:t>設定回傳值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" y="2165787"/>
            <a:ext cx="7981094" cy="3994357"/>
          </a:xfrm>
        </p:spPr>
      </p:pic>
    </p:spTree>
    <p:extLst>
      <p:ext uri="{BB962C8B-B14F-4D97-AF65-F5344CB8AC3E}">
        <p14:creationId xmlns:p14="http://schemas.microsoft.com/office/powerpoint/2010/main" val="170020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Node-Red Web service </a:t>
            </a:r>
            <a:r>
              <a:rPr kumimoji="1" lang="zh-TW" altLang="en-US" dirty="0" smtClean="0"/>
              <a:t>控制</a:t>
            </a:r>
            <a:r>
              <a:rPr kumimoji="1" lang="en-US" altLang="zh-TW" dirty="0" smtClean="0"/>
              <a:t> GPIO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18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回傳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999784" cy="586835"/>
          </a:xfrm>
        </p:spPr>
        <p:txBody>
          <a:bodyPr/>
          <a:lstStyle/>
          <a:p>
            <a:r>
              <a:rPr kumimoji="1" lang="zh-TW" altLang="en-US" dirty="0" smtClean="0"/>
              <a:t>加入</a:t>
            </a:r>
            <a:r>
              <a:rPr kumimoji="1" lang="en-US" altLang="zh-TW" dirty="0" smtClean="0"/>
              <a:t> http response, debug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0" y="2547396"/>
            <a:ext cx="7302999" cy="41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6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13966" cy="557979"/>
          </a:xfrm>
        </p:spPr>
        <p:txBody>
          <a:bodyPr/>
          <a:lstStyle/>
          <a:p>
            <a:r>
              <a:rPr kumimoji="1" lang="en-US" altLang="zh-TW">
                <a:hlinkClick r:id="rId2"/>
              </a:rPr>
              <a:t>http://raspberrypi.local:1880/setgpio5</a:t>
            </a:r>
            <a:endParaRPr kumimoji="1" lang="en-US" altLang="zh-TW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06" y="2640458"/>
            <a:ext cx="6976153" cy="4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 another web service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4" y="2060575"/>
            <a:ext cx="3248332" cy="4195763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28649" y="1825625"/>
            <a:ext cx="8028967" cy="625745"/>
          </a:xfrm>
        </p:spPr>
        <p:txBody>
          <a:bodyPr/>
          <a:lstStyle/>
          <a:p>
            <a:r>
              <a:rPr kumimoji="1" lang="en-US" altLang="zh-TW" dirty="0"/>
              <a:t>URL: http://</a:t>
            </a:r>
            <a:r>
              <a:rPr kumimoji="1" lang="en-US" altLang="zh-TW" dirty="0" smtClean="0"/>
              <a:t>raspberrypi.local:1880/clear5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6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GPIO5 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 LOW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142456"/>
            <a:ext cx="3298825" cy="2032000"/>
          </a:xfrm>
        </p:spPr>
      </p:pic>
    </p:spTree>
    <p:extLst>
      <p:ext uri="{BB962C8B-B14F-4D97-AF65-F5344CB8AC3E}">
        <p14:creationId xmlns:p14="http://schemas.microsoft.com/office/powerpoint/2010/main" val="77064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輸出</a:t>
            </a:r>
            <a:endParaRPr kumimoji="1"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31" y="1370205"/>
            <a:ext cx="5946811" cy="5144120"/>
          </a:xfrm>
        </p:spPr>
      </p:pic>
    </p:spTree>
    <p:extLst>
      <p:ext uri="{BB962C8B-B14F-4D97-AF65-F5344CB8AC3E}">
        <p14:creationId xmlns:p14="http://schemas.microsoft.com/office/powerpoint/2010/main" val="196319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設定回傳值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1121" y="1471481"/>
            <a:ext cx="5285424" cy="425770"/>
          </a:xfrm>
        </p:spPr>
        <p:txBody>
          <a:bodyPr/>
          <a:lstStyle/>
          <a:p>
            <a:r>
              <a:rPr kumimoji="1" lang="zh-TW" altLang="en-US" dirty="0" smtClean="0"/>
              <a:t>另一個</a:t>
            </a:r>
            <a:r>
              <a:rPr kumimoji="1" lang="en-US" altLang="zh-TW" dirty="0" smtClean="0"/>
              <a:t> function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5" y="2305379"/>
            <a:ext cx="6215865" cy="4339151"/>
          </a:xfrm>
        </p:spPr>
      </p:pic>
    </p:spTree>
    <p:extLst>
      <p:ext uri="{BB962C8B-B14F-4D97-AF65-F5344CB8AC3E}">
        <p14:creationId xmlns:p14="http://schemas.microsoft.com/office/powerpoint/2010/main" val="211583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回傳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79" y="1565973"/>
            <a:ext cx="7233007" cy="52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668048"/>
          </a:xfrm>
        </p:spPr>
        <p:txBody>
          <a:bodyPr/>
          <a:lstStyle/>
          <a:p>
            <a:r>
              <a:rPr kumimoji="1" lang="en-US" altLang="zh-TW" dirty="0"/>
              <a:t>http://raspberrypi.local:1880/clear5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1" y="2702104"/>
            <a:ext cx="7336404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5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CHECK POINT 2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TW" altLang="en-US" dirty="0" smtClean="0">
                <a:hlinkClick r:id="rId2"/>
              </a:rPr>
              <a:t>設定</a:t>
            </a:r>
            <a:r>
              <a:rPr kumimoji="1" lang="en-US" altLang="zh-TW" dirty="0" smtClean="0">
                <a:hlinkClick r:id="rId2"/>
              </a:rPr>
              <a:t> LED </a:t>
            </a:r>
            <a:r>
              <a:rPr kumimoji="1" lang="zh-TW" altLang="en-US" dirty="0" smtClean="0">
                <a:hlinkClick r:id="rId2"/>
              </a:rPr>
              <a:t>狀態</a:t>
            </a:r>
            <a:endParaRPr kumimoji="1" lang="en-US" altLang="zh-TW" dirty="0" smtClean="0">
              <a:hlinkClick r:id="rId2"/>
            </a:endParaRPr>
          </a:p>
          <a:p>
            <a:r>
              <a:rPr kumimoji="1" lang="en-US" altLang="zh-TW" dirty="0" smtClean="0">
                <a:hlinkClick r:id="rId2"/>
              </a:rPr>
              <a:t>http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raspberrypi.local:1880/setgpio5</a:t>
            </a:r>
            <a:endParaRPr kumimoji="1" lang="en-US" altLang="zh-TW" dirty="0" smtClean="0"/>
          </a:p>
          <a:p>
            <a:r>
              <a:rPr kumimoji="1" lang="en-US" altLang="zh-TW" dirty="0" smtClean="0"/>
              <a:t>http</a:t>
            </a:r>
            <a:r>
              <a:rPr kumimoji="1" lang="en-US" altLang="zh-TW" dirty="0"/>
              <a:t>://raspberrypi.local:1880/clear5</a:t>
            </a:r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06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 Web Server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366910"/>
            <a:ext cx="3298825" cy="3583092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742950" y="1690689"/>
            <a:ext cx="8002216" cy="741226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建一個</a:t>
            </a:r>
            <a:r>
              <a:rPr kumimoji="1" lang="en-US" altLang="zh-TW" dirty="0" smtClean="0"/>
              <a:t> Webserver, Input -&gt; http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4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9" y="2445248"/>
            <a:ext cx="7358469" cy="433569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Web Server</a:t>
            </a:r>
            <a:endParaRPr kumimoji="1"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27700" y="2060577"/>
            <a:ext cx="7504642" cy="682624"/>
          </a:xfrm>
        </p:spPr>
        <p:txBody>
          <a:bodyPr/>
          <a:lstStyle/>
          <a:p>
            <a:r>
              <a:rPr kumimoji="1" lang="en-US" altLang="zh-TW" dirty="0"/>
              <a:t>URL: </a:t>
            </a:r>
            <a:r>
              <a:rPr kumimoji="1" lang="en-US" altLang="zh-TW" dirty="0">
                <a:hlinkClick r:id="rId3"/>
              </a:rPr>
              <a:t>http://</a:t>
            </a:r>
            <a:r>
              <a:rPr kumimoji="1" lang="en-US" altLang="zh-TW" dirty="0">
                <a:solidFill>
                  <a:srgbClr val="FF0000"/>
                </a:solidFill>
                <a:hlinkClick r:id="rId3"/>
              </a:rPr>
              <a:t>raspberry.local</a:t>
            </a:r>
            <a:r>
              <a:rPr kumimoji="1" lang="en-US" altLang="zh-TW" dirty="0">
                <a:hlinkClick r:id="rId3"/>
              </a:rPr>
              <a:t>:1880/data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7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產生回傳值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85920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當連到</a:t>
            </a:r>
            <a:r>
              <a:rPr kumimoji="1" lang="en-US" altLang="zh-TW" dirty="0">
                <a:hlinkClick r:id="rId2"/>
              </a:rPr>
              <a:t>http://</a:t>
            </a:r>
            <a:r>
              <a:rPr kumimoji="1" lang="en-US" altLang="zh-TW" i="1" dirty="0" smtClean="0">
                <a:solidFill>
                  <a:srgbClr val="FF0000"/>
                </a:solidFill>
                <a:hlinkClick r:id="rId2"/>
              </a:rPr>
              <a:t>raspberry.local</a:t>
            </a:r>
            <a:r>
              <a:rPr kumimoji="1" lang="en-US" altLang="zh-TW" dirty="0" smtClean="0">
                <a:hlinkClick r:id="rId2"/>
              </a:rPr>
              <a:t>:1880/data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傳回一</a:t>
            </a:r>
            <a:r>
              <a:rPr kumimoji="1" lang="en-US" altLang="zh-TW" dirty="0" smtClean="0"/>
              <a:t> random </a:t>
            </a:r>
            <a:r>
              <a:rPr kumimoji="1" lang="zh-TW" altLang="en-US" dirty="0" smtClean="0"/>
              <a:t>值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smtClean="0"/>
              <a:t>Function -&gt; random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" y="3171217"/>
            <a:ext cx="7402516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傳值回去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814959" cy="859209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Output -&gt; http response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3078805"/>
            <a:ext cx="7683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2" y="2167847"/>
            <a:ext cx="6946183" cy="4570096"/>
          </a:xfrm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827088" y="1521837"/>
            <a:ext cx="4902025" cy="830945"/>
          </a:xfrm>
        </p:spPr>
        <p:txBody>
          <a:bodyPr/>
          <a:lstStyle/>
          <a:p>
            <a:r>
              <a:rPr kumimoji="1" lang="en-US" altLang="zh-TW" dirty="0" smtClean="0">
                <a:hlinkClick r:id="rId3"/>
              </a:rPr>
              <a:t>URL: http</a:t>
            </a:r>
            <a:r>
              <a:rPr kumimoji="1" lang="en-US" altLang="zh-TW" dirty="0">
                <a:hlinkClick r:id="rId3"/>
              </a:rPr>
              <a:t>://</a:t>
            </a:r>
            <a:r>
              <a:rPr kumimoji="1" lang="en-US" altLang="zh-TW" i="1" dirty="0">
                <a:solidFill>
                  <a:srgbClr val="FF0000"/>
                </a:solidFill>
                <a:hlinkClick r:id="rId3"/>
              </a:rPr>
              <a:t>raspberry.local</a:t>
            </a:r>
            <a:r>
              <a:rPr kumimoji="1" lang="en-US" altLang="zh-TW" dirty="0">
                <a:hlinkClick r:id="rId3"/>
              </a:rPr>
              <a:t>:1880/data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Web Server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傳回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GPIO </a:t>
            </a:r>
            <a:r>
              <a:rPr kumimoji="1" lang="zh-TW" altLang="en-US" dirty="0" smtClean="0"/>
              <a:t>狀態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3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Web Server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14959" cy="538196"/>
          </a:xfrm>
        </p:spPr>
        <p:txBody>
          <a:bodyPr/>
          <a:lstStyle/>
          <a:p>
            <a:r>
              <a:rPr kumimoji="1" lang="en-US" altLang="zh-TW" dirty="0" smtClean="0"/>
              <a:t>URL: http</a:t>
            </a:r>
            <a:r>
              <a:rPr kumimoji="1" lang="en-US" altLang="zh-TW" dirty="0" smtClean="0"/>
              <a:t>://</a:t>
            </a:r>
            <a:r>
              <a:rPr kumimoji="1" lang="en-US" altLang="zh-TW" i="1" dirty="0" smtClean="0">
                <a:solidFill>
                  <a:srgbClr val="FF0000"/>
                </a:solidFill>
              </a:rPr>
              <a:t>raspberrypi.local</a:t>
            </a:r>
            <a:r>
              <a:rPr kumimoji="1" lang="en-US" altLang="zh-TW" dirty="0" smtClean="0"/>
              <a:t>:1880/pin4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4" y="2694561"/>
            <a:ext cx="8015276" cy="34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177</Words>
  <Application>Microsoft Macintosh PowerPoint</Application>
  <PresentationFormat>如螢幕大小 (4:3)</PresentationFormat>
  <Paragraphs>50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Calibri</vt:lpstr>
      <vt:lpstr>Century Gothic</vt:lpstr>
      <vt:lpstr>Wingdings 3</vt:lpstr>
      <vt:lpstr>新細明體</vt:lpstr>
      <vt:lpstr>Arial</vt:lpstr>
      <vt:lpstr>離子</vt:lpstr>
      <vt:lpstr>嵌入式系統  使用 Node-Red Web service 控制 GPIO</vt:lpstr>
      <vt:lpstr>使用 Node-Red Web service 控制 GPIO</vt:lpstr>
      <vt:lpstr>Sample Web Server</vt:lpstr>
      <vt:lpstr>建立 Web Server</vt:lpstr>
      <vt:lpstr>產生回傳值</vt:lpstr>
      <vt:lpstr>傳值回去</vt:lpstr>
      <vt:lpstr>Test</vt:lpstr>
      <vt:lpstr>建立 Web Server  傳回 GPIO 狀態</vt:lpstr>
      <vt:lpstr>建立 Web Server</vt:lpstr>
      <vt:lpstr>加 GPIO</vt:lpstr>
      <vt:lpstr>將 GPIO4 存入變數</vt:lpstr>
      <vt:lpstr>讀取 GPIO 變數</vt:lpstr>
      <vt:lpstr>回傳</vt:lpstr>
      <vt:lpstr>CHECK POINT 1</vt:lpstr>
      <vt:lpstr>由 Webserver 設定 GPIO</vt:lpstr>
      <vt:lpstr>Start web service</vt:lpstr>
      <vt:lpstr>將 GPIO5 設定為 HIGH</vt:lpstr>
      <vt:lpstr>輸出 GPIO5</vt:lpstr>
      <vt:lpstr> 設定回傳值</vt:lpstr>
      <vt:lpstr>回傳</vt:lpstr>
      <vt:lpstr>Test</vt:lpstr>
      <vt:lpstr>Start another web service</vt:lpstr>
      <vt:lpstr>將 GPIO5 設定為 LOW</vt:lpstr>
      <vt:lpstr>輸出</vt:lpstr>
      <vt:lpstr>設定回傳值</vt:lpstr>
      <vt:lpstr>回傳</vt:lpstr>
      <vt:lpstr>Test</vt:lpstr>
      <vt:lpstr>CHECK POINT 2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 Robert</dc:creator>
  <cp:lastModifiedBy>Lo Robert</cp:lastModifiedBy>
  <cp:revision>14</cp:revision>
  <dcterms:created xsi:type="dcterms:W3CDTF">2017-06-07T02:57:32Z</dcterms:created>
  <dcterms:modified xsi:type="dcterms:W3CDTF">2017-06-17T02:26:23Z</dcterms:modified>
</cp:coreProperties>
</file>