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8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29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30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3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2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3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34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35.xml" ContentType="application/vnd.openxmlformats-officedocument.theme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36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37.xml" ContentType="application/vnd.openxmlformats-officedocument.theme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38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theme/theme39.xml" ContentType="application/vnd.openxmlformats-officedocument.theme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theme/theme40.xml" ContentType="application/vnd.openxmlformats-officedocument.theme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theme/theme41.xml" ContentType="application/vnd.openxmlformats-officedocument.theme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theme/theme42.xml" ContentType="application/vnd.openxmlformats-officedocument.theme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3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4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theme/theme45.xml" ContentType="application/vnd.openxmlformats-officedocument.theme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theme/theme46.xml" ContentType="application/vnd.openxmlformats-officedocument.theme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theme/theme47.xml" ContentType="application/vnd.openxmlformats-officedocument.theme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theme/theme48.xml" ContentType="application/vnd.openxmlformats-officedocument.theme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49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theme/theme50.xml" ContentType="application/vnd.openxmlformats-officedocument.theme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theme/theme51.xml" ContentType="application/vnd.openxmlformats-officedocument.theme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theme/theme52.xml" ContentType="application/vnd.openxmlformats-officedocument.theme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theme/theme53.xml" ContentType="application/vnd.openxmlformats-officedocument.theme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4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theme/theme55.xml" ContentType="application/vnd.openxmlformats-officedocument.theme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theme/theme56.xml" ContentType="application/vnd.openxmlformats-officedocument.theme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theme/theme57.xml" ContentType="application/vnd.openxmlformats-officedocument.theme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  <p:sldMasterId id="2147483828" r:id="rId2"/>
    <p:sldMasterId id="2147483841" r:id="rId3"/>
    <p:sldMasterId id="2147483854" r:id="rId4"/>
    <p:sldMasterId id="2147483867" r:id="rId5"/>
    <p:sldMasterId id="2147483880" r:id="rId6"/>
    <p:sldMasterId id="2147483893" r:id="rId7"/>
    <p:sldMasterId id="2147483906" r:id="rId8"/>
    <p:sldMasterId id="2147483919" r:id="rId9"/>
    <p:sldMasterId id="2147483932" r:id="rId10"/>
    <p:sldMasterId id="2147483945" r:id="rId11"/>
    <p:sldMasterId id="2147483958" r:id="rId12"/>
    <p:sldMasterId id="2147483971" r:id="rId13"/>
    <p:sldMasterId id="2147483984" r:id="rId14"/>
    <p:sldMasterId id="2147483997" r:id="rId15"/>
    <p:sldMasterId id="2147484010" r:id="rId16"/>
    <p:sldMasterId id="2147484023" r:id="rId17"/>
    <p:sldMasterId id="2147484036" r:id="rId18"/>
    <p:sldMasterId id="2147484049" r:id="rId19"/>
    <p:sldMasterId id="2147484062" r:id="rId20"/>
    <p:sldMasterId id="2147484075" r:id="rId21"/>
    <p:sldMasterId id="2147484088" r:id="rId22"/>
    <p:sldMasterId id="2147484101" r:id="rId23"/>
    <p:sldMasterId id="2147484114" r:id="rId24"/>
    <p:sldMasterId id="2147484127" r:id="rId25"/>
    <p:sldMasterId id="2147484140" r:id="rId26"/>
    <p:sldMasterId id="2147484153" r:id="rId27"/>
    <p:sldMasterId id="2147484166" r:id="rId28"/>
    <p:sldMasterId id="2147484179" r:id="rId29"/>
    <p:sldMasterId id="2147484192" r:id="rId30"/>
    <p:sldMasterId id="2147484205" r:id="rId31"/>
    <p:sldMasterId id="2147484218" r:id="rId32"/>
    <p:sldMasterId id="2147484231" r:id="rId33"/>
    <p:sldMasterId id="2147484244" r:id="rId34"/>
    <p:sldMasterId id="2147484257" r:id="rId35"/>
    <p:sldMasterId id="2147484270" r:id="rId36"/>
    <p:sldMasterId id="2147484283" r:id="rId37"/>
    <p:sldMasterId id="2147484296" r:id="rId38"/>
    <p:sldMasterId id="2147484309" r:id="rId39"/>
    <p:sldMasterId id="2147484322" r:id="rId40"/>
    <p:sldMasterId id="2147484335" r:id="rId41"/>
    <p:sldMasterId id="2147484348" r:id="rId42"/>
    <p:sldMasterId id="2147484361" r:id="rId43"/>
    <p:sldMasterId id="2147484374" r:id="rId44"/>
    <p:sldMasterId id="2147484387" r:id="rId45"/>
    <p:sldMasterId id="2147484400" r:id="rId46"/>
    <p:sldMasterId id="2147484413" r:id="rId47"/>
    <p:sldMasterId id="2147484426" r:id="rId48"/>
    <p:sldMasterId id="2147484439" r:id="rId49"/>
    <p:sldMasterId id="2147484452" r:id="rId50"/>
    <p:sldMasterId id="2147484465" r:id="rId51"/>
    <p:sldMasterId id="2147484478" r:id="rId52"/>
    <p:sldMasterId id="2147484491" r:id="rId53"/>
    <p:sldMasterId id="2147484504" r:id="rId54"/>
    <p:sldMasterId id="2147484517" r:id="rId55"/>
    <p:sldMasterId id="2147484530" r:id="rId56"/>
    <p:sldMasterId id="2147484543" r:id="rId57"/>
    <p:sldMasterId id="2147484556" r:id="rId58"/>
  </p:sldMasterIdLst>
  <p:notesMasterIdLst>
    <p:notesMasterId r:id="rId120"/>
  </p:notesMasterIdLst>
  <p:sldIdLst>
    <p:sldId id="256" r:id="rId59"/>
    <p:sldId id="316" r:id="rId60"/>
    <p:sldId id="353" r:id="rId61"/>
    <p:sldId id="355" r:id="rId62"/>
    <p:sldId id="32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47" r:id="rId74"/>
    <p:sldId id="338" r:id="rId75"/>
    <p:sldId id="339" r:id="rId76"/>
    <p:sldId id="340" r:id="rId77"/>
    <p:sldId id="341" r:id="rId78"/>
    <p:sldId id="342" r:id="rId79"/>
    <p:sldId id="348" r:id="rId80"/>
    <p:sldId id="356" r:id="rId81"/>
    <p:sldId id="283" r:id="rId82"/>
    <p:sldId id="284" r:id="rId83"/>
    <p:sldId id="285" r:id="rId84"/>
    <p:sldId id="286" r:id="rId85"/>
    <p:sldId id="287" r:id="rId86"/>
    <p:sldId id="288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349" r:id="rId96"/>
    <p:sldId id="298" r:id="rId97"/>
    <p:sldId id="297" r:id="rId98"/>
    <p:sldId id="357" r:id="rId99"/>
    <p:sldId id="354" r:id="rId100"/>
    <p:sldId id="350" r:id="rId101"/>
    <p:sldId id="300" r:id="rId102"/>
    <p:sldId id="301" r:id="rId103"/>
    <p:sldId id="302" r:id="rId104"/>
    <p:sldId id="303" r:id="rId105"/>
    <p:sldId id="351" r:id="rId106"/>
    <p:sldId id="304" r:id="rId107"/>
    <p:sldId id="305" r:id="rId108"/>
    <p:sldId id="34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52" r:id="rId118"/>
    <p:sldId id="306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5AF5E"/>
    <a:srgbClr val="F5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0" Type="http://schemas.openxmlformats.org/officeDocument/2006/relationships/slide" Target="slides/slide2.xml"/><Relationship Id="rId61" Type="http://schemas.openxmlformats.org/officeDocument/2006/relationships/slide" Target="slides/slide3.xml"/><Relationship Id="rId62" Type="http://schemas.openxmlformats.org/officeDocument/2006/relationships/slide" Target="slides/slide4.xml"/><Relationship Id="rId63" Type="http://schemas.openxmlformats.org/officeDocument/2006/relationships/slide" Target="slides/slide5.xml"/><Relationship Id="rId64" Type="http://schemas.openxmlformats.org/officeDocument/2006/relationships/slide" Target="slides/slide6.xml"/><Relationship Id="rId65" Type="http://schemas.openxmlformats.org/officeDocument/2006/relationships/slide" Target="slides/slide7.xml"/><Relationship Id="rId66" Type="http://schemas.openxmlformats.org/officeDocument/2006/relationships/slide" Target="slides/slide8.xml"/><Relationship Id="rId67" Type="http://schemas.openxmlformats.org/officeDocument/2006/relationships/slide" Target="slides/slide9.xml"/><Relationship Id="rId68" Type="http://schemas.openxmlformats.org/officeDocument/2006/relationships/slide" Target="slides/slide10.xml"/><Relationship Id="rId69" Type="http://schemas.openxmlformats.org/officeDocument/2006/relationships/slide" Target="slides/slide11.xml"/><Relationship Id="rId120" Type="http://schemas.openxmlformats.org/officeDocument/2006/relationships/notesMaster" Target="notesMasters/notesMaster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Master" Target="slideMasters/slideMaster40.xml"/><Relationship Id="rId41" Type="http://schemas.openxmlformats.org/officeDocument/2006/relationships/slideMaster" Target="slideMasters/slideMaster41.xml"/><Relationship Id="rId42" Type="http://schemas.openxmlformats.org/officeDocument/2006/relationships/slideMaster" Target="slideMasters/slideMaster42.xml"/><Relationship Id="rId90" Type="http://schemas.openxmlformats.org/officeDocument/2006/relationships/slide" Target="slides/slide32.xml"/><Relationship Id="rId91" Type="http://schemas.openxmlformats.org/officeDocument/2006/relationships/slide" Target="slides/slide33.xml"/><Relationship Id="rId92" Type="http://schemas.openxmlformats.org/officeDocument/2006/relationships/slide" Target="slides/slide34.xml"/><Relationship Id="rId93" Type="http://schemas.openxmlformats.org/officeDocument/2006/relationships/slide" Target="slides/slide35.xml"/><Relationship Id="rId94" Type="http://schemas.openxmlformats.org/officeDocument/2006/relationships/slide" Target="slides/slide36.xml"/><Relationship Id="rId95" Type="http://schemas.openxmlformats.org/officeDocument/2006/relationships/slide" Target="slides/slide37.xml"/><Relationship Id="rId96" Type="http://schemas.openxmlformats.org/officeDocument/2006/relationships/slide" Target="slides/slide38.xml"/><Relationship Id="rId101" Type="http://schemas.openxmlformats.org/officeDocument/2006/relationships/slide" Target="slides/slide43.xml"/><Relationship Id="rId102" Type="http://schemas.openxmlformats.org/officeDocument/2006/relationships/slide" Target="slides/slide44.xml"/><Relationship Id="rId103" Type="http://schemas.openxmlformats.org/officeDocument/2006/relationships/slide" Target="slides/slide45.xml"/><Relationship Id="rId104" Type="http://schemas.openxmlformats.org/officeDocument/2006/relationships/slide" Target="slides/slide46.xml"/><Relationship Id="rId105" Type="http://schemas.openxmlformats.org/officeDocument/2006/relationships/slide" Target="slides/slide47.xml"/><Relationship Id="rId106" Type="http://schemas.openxmlformats.org/officeDocument/2006/relationships/slide" Target="slides/slide48.xml"/><Relationship Id="rId107" Type="http://schemas.openxmlformats.org/officeDocument/2006/relationships/slide" Target="slides/slide49.xml"/><Relationship Id="rId108" Type="http://schemas.openxmlformats.org/officeDocument/2006/relationships/slide" Target="slides/slide50.xml"/><Relationship Id="rId109" Type="http://schemas.openxmlformats.org/officeDocument/2006/relationships/slide" Target="slides/slide51.xml"/><Relationship Id="rId97" Type="http://schemas.openxmlformats.org/officeDocument/2006/relationships/slide" Target="slides/slide39.xml"/><Relationship Id="rId98" Type="http://schemas.openxmlformats.org/officeDocument/2006/relationships/slide" Target="slides/slide40.xml"/><Relationship Id="rId99" Type="http://schemas.openxmlformats.org/officeDocument/2006/relationships/slide" Target="slides/slide41.xml"/><Relationship Id="rId43" Type="http://schemas.openxmlformats.org/officeDocument/2006/relationships/slideMaster" Target="slideMasters/slideMaster43.xml"/><Relationship Id="rId44" Type="http://schemas.openxmlformats.org/officeDocument/2006/relationships/slideMaster" Target="slideMasters/slideMaster44.xml"/><Relationship Id="rId45" Type="http://schemas.openxmlformats.org/officeDocument/2006/relationships/slideMaster" Target="slideMasters/slideMaster45.xml"/><Relationship Id="rId46" Type="http://schemas.openxmlformats.org/officeDocument/2006/relationships/slideMaster" Target="slideMasters/slideMaster46.xml"/><Relationship Id="rId47" Type="http://schemas.openxmlformats.org/officeDocument/2006/relationships/slideMaster" Target="slideMasters/slideMaster47.xml"/><Relationship Id="rId48" Type="http://schemas.openxmlformats.org/officeDocument/2006/relationships/slideMaster" Target="slideMasters/slideMaster48.xml"/><Relationship Id="rId49" Type="http://schemas.openxmlformats.org/officeDocument/2006/relationships/slideMaster" Target="slideMasters/slideMaster49.xml"/><Relationship Id="rId100" Type="http://schemas.openxmlformats.org/officeDocument/2006/relationships/slide" Target="slides/slide42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70" Type="http://schemas.openxmlformats.org/officeDocument/2006/relationships/slide" Target="slides/slide12.xml"/><Relationship Id="rId71" Type="http://schemas.openxmlformats.org/officeDocument/2006/relationships/slide" Target="slides/slide13.xml"/><Relationship Id="rId72" Type="http://schemas.openxmlformats.org/officeDocument/2006/relationships/slide" Target="slides/slide14.xml"/><Relationship Id="rId73" Type="http://schemas.openxmlformats.org/officeDocument/2006/relationships/slide" Target="slides/slide15.xml"/><Relationship Id="rId74" Type="http://schemas.openxmlformats.org/officeDocument/2006/relationships/slide" Target="slides/slide16.xml"/><Relationship Id="rId75" Type="http://schemas.openxmlformats.org/officeDocument/2006/relationships/slide" Target="slides/slide17.xml"/><Relationship Id="rId76" Type="http://schemas.openxmlformats.org/officeDocument/2006/relationships/slide" Target="slides/slide18.xml"/><Relationship Id="rId77" Type="http://schemas.openxmlformats.org/officeDocument/2006/relationships/slide" Target="slides/slide19.xml"/><Relationship Id="rId78" Type="http://schemas.openxmlformats.org/officeDocument/2006/relationships/slide" Target="slides/slide20.xml"/><Relationship Id="rId79" Type="http://schemas.openxmlformats.org/officeDocument/2006/relationships/slide" Target="slides/slide21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50" Type="http://schemas.openxmlformats.org/officeDocument/2006/relationships/slideMaster" Target="slideMasters/slideMaster50.xml"/><Relationship Id="rId51" Type="http://schemas.openxmlformats.org/officeDocument/2006/relationships/slideMaster" Target="slideMasters/slideMaster51.xml"/><Relationship Id="rId52" Type="http://schemas.openxmlformats.org/officeDocument/2006/relationships/slideMaster" Target="slideMasters/slideMaster52.xml"/><Relationship Id="rId53" Type="http://schemas.openxmlformats.org/officeDocument/2006/relationships/slideMaster" Target="slideMasters/slideMaster53.xml"/><Relationship Id="rId54" Type="http://schemas.openxmlformats.org/officeDocument/2006/relationships/slideMaster" Target="slideMasters/slideMaster54.xml"/><Relationship Id="rId55" Type="http://schemas.openxmlformats.org/officeDocument/2006/relationships/slideMaster" Target="slideMasters/slideMaster55.xml"/><Relationship Id="rId56" Type="http://schemas.openxmlformats.org/officeDocument/2006/relationships/slideMaster" Target="slideMasters/slideMaster56.xml"/><Relationship Id="rId57" Type="http://schemas.openxmlformats.org/officeDocument/2006/relationships/slideMaster" Target="slideMasters/slideMaster57.xml"/><Relationship Id="rId58" Type="http://schemas.openxmlformats.org/officeDocument/2006/relationships/slideMaster" Target="slideMasters/slideMaster58.xml"/><Relationship Id="rId59" Type="http://schemas.openxmlformats.org/officeDocument/2006/relationships/slide" Target="slides/slide1.xml"/><Relationship Id="rId110" Type="http://schemas.openxmlformats.org/officeDocument/2006/relationships/slide" Target="slides/slide52.xml"/><Relationship Id="rId111" Type="http://schemas.openxmlformats.org/officeDocument/2006/relationships/slide" Target="slides/slide53.xml"/><Relationship Id="rId112" Type="http://schemas.openxmlformats.org/officeDocument/2006/relationships/slide" Target="slides/slide54.xml"/><Relationship Id="rId113" Type="http://schemas.openxmlformats.org/officeDocument/2006/relationships/slide" Target="slides/slide55.xml"/><Relationship Id="rId114" Type="http://schemas.openxmlformats.org/officeDocument/2006/relationships/slide" Target="slides/slide56.xml"/><Relationship Id="rId115" Type="http://schemas.openxmlformats.org/officeDocument/2006/relationships/slide" Target="slides/slide57.xml"/><Relationship Id="rId116" Type="http://schemas.openxmlformats.org/officeDocument/2006/relationships/slide" Target="slides/slide58.xml"/><Relationship Id="rId117" Type="http://schemas.openxmlformats.org/officeDocument/2006/relationships/slide" Target="slides/slide59.xml"/><Relationship Id="rId118" Type="http://schemas.openxmlformats.org/officeDocument/2006/relationships/slide" Target="slides/slide60.xml"/><Relationship Id="rId119" Type="http://schemas.openxmlformats.org/officeDocument/2006/relationships/slide" Target="slides/slide61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Master" Target="slideMasters/slideMaster36.xml"/><Relationship Id="rId37" Type="http://schemas.openxmlformats.org/officeDocument/2006/relationships/slideMaster" Target="slideMasters/slideMaster37.xml"/><Relationship Id="rId38" Type="http://schemas.openxmlformats.org/officeDocument/2006/relationships/slideMaster" Target="slideMasters/slideMaster38.xml"/><Relationship Id="rId39" Type="http://schemas.openxmlformats.org/officeDocument/2006/relationships/slideMaster" Target="slideMasters/slideMaster39.xml"/><Relationship Id="rId80" Type="http://schemas.openxmlformats.org/officeDocument/2006/relationships/slide" Target="slides/slide22.xml"/><Relationship Id="rId81" Type="http://schemas.openxmlformats.org/officeDocument/2006/relationships/slide" Target="slides/slide23.xml"/><Relationship Id="rId82" Type="http://schemas.openxmlformats.org/officeDocument/2006/relationships/slide" Target="slides/slide24.xml"/><Relationship Id="rId83" Type="http://schemas.openxmlformats.org/officeDocument/2006/relationships/slide" Target="slides/slide25.xml"/><Relationship Id="rId84" Type="http://schemas.openxmlformats.org/officeDocument/2006/relationships/slide" Target="slides/slide26.xml"/><Relationship Id="rId85" Type="http://schemas.openxmlformats.org/officeDocument/2006/relationships/slide" Target="slides/slide27.xml"/><Relationship Id="rId86" Type="http://schemas.openxmlformats.org/officeDocument/2006/relationships/slide" Target="slides/slide28.xml"/><Relationship Id="rId87" Type="http://schemas.openxmlformats.org/officeDocument/2006/relationships/slide" Target="slides/slide29.xml"/><Relationship Id="rId88" Type="http://schemas.openxmlformats.org/officeDocument/2006/relationships/slide" Target="slides/slide30.xml"/><Relationship Id="rId89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CE80-BCE3-46C0-A447-B63EE1084FEC}" type="datetimeFigureOut">
              <a:rPr lang="es-ES"/>
              <a:t>21/5/17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B3CF-F153-4927-8AED-0C2B4E88460B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07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46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82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79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https://wiki.eclipse.org/OM2M/one/REST_API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70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Postman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</a:t>
            </a:r>
            <a:r>
              <a:rPr lang="en-US" altLang="zh-TW" baseline="0" dirty="0" err="1" smtClean="0"/>
              <a:t>json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body</a:t>
            </a:r>
            <a:r>
              <a:rPr lang="zh-TW" altLang="en-US" baseline="0" dirty="0" smtClean="0"/>
              <a:t>要注意 </a:t>
            </a:r>
            <a:r>
              <a:rPr lang="en-US" altLang="zh-TW" baseline="0" dirty="0" smtClean="0"/>
              <a:t>“”</a:t>
            </a:r>
            <a:r>
              <a:rPr lang="zh-TW" altLang="en-US" baseline="0" dirty="0" smtClean="0"/>
              <a:t>符號有沒有</a:t>
            </a:r>
            <a:r>
              <a:rPr lang="en-US" altLang="zh-TW" baseline="0" dirty="0" smtClean="0"/>
              <a:t>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32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Read</a:t>
            </a:r>
            <a:r>
              <a:rPr lang="en-US" altLang="zh-TW" baseline="0" dirty="0" smtClean="0"/>
              <a:t> XML File via HTTP GET: GET, /notification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7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4287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4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88357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635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856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91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63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39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51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745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9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2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41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18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371880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0009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67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64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76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4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55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164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98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245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35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24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7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8237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434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574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676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696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5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94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0305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7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86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36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968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08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95643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572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6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87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0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26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17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03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73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23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572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431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292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20897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515363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01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37408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52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84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98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489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50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351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1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511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98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94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894649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08983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92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3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0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076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51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45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21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4921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9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095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98461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33015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709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71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751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1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89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0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590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8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19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68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77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134626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378524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490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010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11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36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0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40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3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621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5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0565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42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3959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731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29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5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99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29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59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6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9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47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68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65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15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4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63990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8999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79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63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62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0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76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94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95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6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34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82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74233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11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55957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2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1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820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03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78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983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625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299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325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549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15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8101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7060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36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295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17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2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4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22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18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51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141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241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877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16220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6884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32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37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208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26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25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558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569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71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4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991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921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72562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06287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87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57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36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99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26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020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652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801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92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100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26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80037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013921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100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299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26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38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95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84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66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63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308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12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8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18895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7659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086424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9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66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75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49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6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76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539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5794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08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128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218166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550275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57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948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25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024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14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5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45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23179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87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175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07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491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02728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858471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484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8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380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8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9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53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69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54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0731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183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41107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9100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7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182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46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681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1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119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98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791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558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42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968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95579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36462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53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94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6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1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03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96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893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3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83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498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37239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639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79426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53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813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4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5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92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91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688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76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24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633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90455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5709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12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630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77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9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10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245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8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0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6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7750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14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6594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0579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88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70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52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82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5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445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209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6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7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063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91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78900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6071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6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19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341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7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30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95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097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89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99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61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32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34870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68999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74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1026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92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062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44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19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628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87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9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409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54901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7489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8085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8424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188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42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530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75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73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75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5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471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726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96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02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7772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746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22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08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0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00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15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65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49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557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040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3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49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24284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58386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51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394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52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04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7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86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7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876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280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77414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749293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50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42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76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19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0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89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317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010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802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8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65955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17512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84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75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248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78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232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97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100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78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1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9915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273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52302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94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6065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75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140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280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002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5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893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709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49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53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61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2392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04839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838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11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0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31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0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103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08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88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032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34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93376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5675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7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951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415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89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7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638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483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33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418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805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2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76245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8955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29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63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9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406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565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2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0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348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12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049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92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04557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346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145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79300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64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10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03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7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72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2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9755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70035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79176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7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56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43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79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9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67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173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656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7551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76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067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42610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199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36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20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43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45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6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3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5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9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30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85193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156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19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58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6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776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77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3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5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502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593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761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53824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534919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6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45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27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16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83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606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6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03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421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007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72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9154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64122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12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70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95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813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59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624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6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5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391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075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355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103718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11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26185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40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552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0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4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77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153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391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855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869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6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5627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8328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61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75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6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54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95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464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5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18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4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613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9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73317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973070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57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4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751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54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64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284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608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6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05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69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40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5102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1096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954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04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8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244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801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389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687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8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19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38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43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653890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428838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79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9740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709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0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519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74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913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1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26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410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36112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8889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46038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656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8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370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516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072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4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234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22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16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293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06756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6758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1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2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548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1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409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62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56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79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19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01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15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503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74903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0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18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8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033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98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4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190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803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76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9609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04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55665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03745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397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63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70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585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730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33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7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70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54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641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22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4372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60945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05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63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74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988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148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79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3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44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480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2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17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00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60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37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39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33063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06306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196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5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785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31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714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105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10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451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76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139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221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41217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383457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810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59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70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10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11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5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7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533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7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24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73067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theme" Target="../theme/theme1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56.xml"/><Relationship Id="rId13" Type="http://schemas.openxmlformats.org/officeDocument/2006/relationships/theme" Target="../theme/theme1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68.xml"/><Relationship Id="rId13" Type="http://schemas.openxmlformats.org/officeDocument/2006/relationships/theme" Target="../theme/theme1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6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0.xml"/><Relationship Id="rId13" Type="http://schemas.openxmlformats.org/officeDocument/2006/relationships/theme" Target="../theme/theme1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8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2.xml"/><Relationship Id="rId13" Type="http://schemas.openxmlformats.org/officeDocument/2006/relationships/theme" Target="../theme/theme1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0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4.xml"/><Relationship Id="rId13" Type="http://schemas.openxmlformats.org/officeDocument/2006/relationships/theme" Target="../theme/theme1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99.xml"/><Relationship Id="rId8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2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16.xml"/><Relationship Id="rId13" Type="http://schemas.openxmlformats.org/officeDocument/2006/relationships/theme" Target="../theme/theme1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4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28.xml"/><Relationship Id="rId13" Type="http://schemas.openxmlformats.org/officeDocument/2006/relationships/theme" Target="../theme/theme19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2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0.xml"/><Relationship Id="rId13" Type="http://schemas.openxmlformats.org/officeDocument/2006/relationships/theme" Target="../theme/theme20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5.xml"/><Relationship Id="rId8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8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2.xml"/><Relationship Id="rId13" Type="http://schemas.openxmlformats.org/officeDocument/2006/relationships/theme" Target="../theme/theme2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4.xml"/><Relationship Id="rId13" Type="http://schemas.openxmlformats.org/officeDocument/2006/relationships/theme" Target="../theme/theme2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59.xml"/><Relationship Id="rId8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2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76.xml"/><Relationship Id="rId13" Type="http://schemas.openxmlformats.org/officeDocument/2006/relationships/theme" Target="../theme/theme2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4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88.xml"/><Relationship Id="rId13" Type="http://schemas.openxmlformats.org/officeDocument/2006/relationships/theme" Target="../theme/theme2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80.xml"/><Relationship Id="rId5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86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9.xml"/><Relationship Id="rId12" Type="http://schemas.openxmlformats.org/officeDocument/2006/relationships/slideLayout" Target="../slideLayouts/slideLayout300.xml"/><Relationship Id="rId13" Type="http://schemas.openxmlformats.org/officeDocument/2006/relationships/theme" Target="../theme/theme2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6.xml"/><Relationship Id="rId9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8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1.xml"/><Relationship Id="rId12" Type="http://schemas.openxmlformats.org/officeDocument/2006/relationships/slideLayout" Target="../slideLayouts/slideLayout312.xml"/><Relationship Id="rId13" Type="http://schemas.openxmlformats.org/officeDocument/2006/relationships/theme" Target="../theme/theme2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01.xml"/><Relationship Id="rId2" Type="http://schemas.openxmlformats.org/officeDocument/2006/relationships/slideLayout" Target="../slideLayouts/slideLayout302.xml"/><Relationship Id="rId3" Type="http://schemas.openxmlformats.org/officeDocument/2006/relationships/slideLayout" Target="../slideLayouts/slideLayout303.xml"/><Relationship Id="rId4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06.xml"/><Relationship Id="rId7" Type="http://schemas.openxmlformats.org/officeDocument/2006/relationships/slideLayout" Target="../slideLayouts/slideLayout307.xml"/><Relationship Id="rId8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10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3.xml"/><Relationship Id="rId12" Type="http://schemas.openxmlformats.org/officeDocument/2006/relationships/slideLayout" Target="../slideLayouts/slideLayout324.xml"/><Relationship Id="rId13" Type="http://schemas.openxmlformats.org/officeDocument/2006/relationships/theme" Target="../theme/theme2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13.xml"/><Relationship Id="rId2" Type="http://schemas.openxmlformats.org/officeDocument/2006/relationships/slideLayout" Target="../slideLayouts/slideLayout314.xml"/><Relationship Id="rId3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7.xml"/><Relationship Id="rId6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320.xml"/><Relationship Id="rId9" Type="http://schemas.openxmlformats.org/officeDocument/2006/relationships/slideLayout" Target="../slideLayouts/slideLayout321.xml"/><Relationship Id="rId10" Type="http://schemas.openxmlformats.org/officeDocument/2006/relationships/slideLayout" Target="../slideLayouts/slideLayout322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36.xml"/><Relationship Id="rId13" Type="http://schemas.openxmlformats.org/officeDocument/2006/relationships/theme" Target="../theme/theme2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25.xml"/><Relationship Id="rId2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27.xml"/><Relationship Id="rId4" Type="http://schemas.openxmlformats.org/officeDocument/2006/relationships/slideLayout" Target="../slideLayouts/slideLayout328.xml"/><Relationship Id="rId5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0.xml"/><Relationship Id="rId7" Type="http://schemas.openxmlformats.org/officeDocument/2006/relationships/slideLayout" Target="../slideLayouts/slideLayout331.xml"/><Relationship Id="rId8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3.xml"/><Relationship Id="rId10" Type="http://schemas.openxmlformats.org/officeDocument/2006/relationships/slideLayout" Target="../slideLayouts/slideLayout334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7.xml"/><Relationship Id="rId12" Type="http://schemas.openxmlformats.org/officeDocument/2006/relationships/slideLayout" Target="../slideLayouts/slideLayout348.xml"/><Relationship Id="rId13" Type="http://schemas.openxmlformats.org/officeDocument/2006/relationships/theme" Target="../theme/theme29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7.xml"/><Relationship Id="rId2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2.xml"/><Relationship Id="rId7" Type="http://schemas.openxmlformats.org/officeDocument/2006/relationships/slideLayout" Target="../slideLayouts/slideLayout343.xml"/><Relationship Id="rId8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4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0.xml"/><Relationship Id="rId13" Type="http://schemas.openxmlformats.org/officeDocument/2006/relationships/theme" Target="../theme/theme30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5.xml"/><Relationship Id="rId8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58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1.xml"/><Relationship Id="rId12" Type="http://schemas.openxmlformats.org/officeDocument/2006/relationships/slideLayout" Target="../slideLayouts/slideLayout372.xml"/><Relationship Id="rId13" Type="http://schemas.openxmlformats.org/officeDocument/2006/relationships/theme" Target="../theme/theme3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1.xml"/><Relationship Id="rId2" Type="http://schemas.openxmlformats.org/officeDocument/2006/relationships/slideLayout" Target="../slideLayouts/slideLayout362.xml"/><Relationship Id="rId3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67.xml"/><Relationship Id="rId8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69.xml"/><Relationship Id="rId10" Type="http://schemas.openxmlformats.org/officeDocument/2006/relationships/slideLayout" Target="../slideLayouts/slideLayout370.xml"/></Relationships>
</file>

<file path=ppt/slideMasters/_rels/slideMaster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3.xml"/><Relationship Id="rId12" Type="http://schemas.openxmlformats.org/officeDocument/2006/relationships/slideLayout" Target="../slideLayouts/slideLayout384.xml"/><Relationship Id="rId13" Type="http://schemas.openxmlformats.org/officeDocument/2006/relationships/theme" Target="../theme/theme3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3.xml"/><Relationship Id="rId2" Type="http://schemas.openxmlformats.org/officeDocument/2006/relationships/slideLayout" Target="../slideLayouts/slideLayout374.xml"/><Relationship Id="rId3" Type="http://schemas.openxmlformats.org/officeDocument/2006/relationships/slideLayout" Target="../slideLayouts/slideLayout375.xml"/><Relationship Id="rId4" Type="http://schemas.openxmlformats.org/officeDocument/2006/relationships/slideLayout" Target="../slideLayouts/slideLayout376.xml"/><Relationship Id="rId5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79.xml"/><Relationship Id="rId8" Type="http://schemas.openxmlformats.org/officeDocument/2006/relationships/slideLayout" Target="../slideLayouts/slideLayout380.xml"/><Relationship Id="rId9" Type="http://schemas.openxmlformats.org/officeDocument/2006/relationships/slideLayout" Target="../slideLayouts/slideLayout381.xml"/><Relationship Id="rId10" Type="http://schemas.openxmlformats.org/officeDocument/2006/relationships/slideLayout" Target="../slideLayouts/slideLayout382.xml"/></Relationships>
</file>

<file path=ppt/slideMasters/_rels/slideMaster3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396.xml"/><Relationship Id="rId13" Type="http://schemas.openxmlformats.org/officeDocument/2006/relationships/theme" Target="../theme/theme3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86.xml"/><Relationship Id="rId3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0.xml"/><Relationship Id="rId7" Type="http://schemas.openxmlformats.org/officeDocument/2006/relationships/slideLayout" Target="../slideLayouts/slideLayout391.xml"/><Relationship Id="rId8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4.xml"/></Relationships>
</file>

<file path=ppt/slideMasters/_rels/slideMaster3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7.xml"/><Relationship Id="rId12" Type="http://schemas.openxmlformats.org/officeDocument/2006/relationships/slideLayout" Target="../slideLayouts/slideLayout408.xml"/><Relationship Id="rId13" Type="http://schemas.openxmlformats.org/officeDocument/2006/relationships/theme" Target="../theme/theme3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97.xml"/><Relationship Id="rId2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3.xml"/><Relationship Id="rId8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06.xml"/></Relationships>
</file>

<file path=ppt/slideMasters/_rels/slideMaster3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9.xml"/><Relationship Id="rId12" Type="http://schemas.openxmlformats.org/officeDocument/2006/relationships/slideLayout" Target="../slideLayouts/slideLayout420.xml"/><Relationship Id="rId13" Type="http://schemas.openxmlformats.org/officeDocument/2006/relationships/theme" Target="../theme/theme3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09.xml"/><Relationship Id="rId2" Type="http://schemas.openxmlformats.org/officeDocument/2006/relationships/slideLayout" Target="../slideLayouts/slideLayout410.xml"/><Relationship Id="rId3" Type="http://schemas.openxmlformats.org/officeDocument/2006/relationships/slideLayout" Target="../slideLayouts/slideLayout411.xml"/><Relationship Id="rId4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413.xml"/><Relationship Id="rId6" Type="http://schemas.openxmlformats.org/officeDocument/2006/relationships/slideLayout" Target="../slideLayouts/slideLayout414.xml"/><Relationship Id="rId7" Type="http://schemas.openxmlformats.org/officeDocument/2006/relationships/slideLayout" Target="../slideLayouts/slideLayout415.xml"/><Relationship Id="rId8" Type="http://schemas.openxmlformats.org/officeDocument/2006/relationships/slideLayout" Target="../slideLayouts/slideLayout416.xml"/><Relationship Id="rId9" Type="http://schemas.openxmlformats.org/officeDocument/2006/relationships/slideLayout" Target="../slideLayouts/slideLayout417.xml"/><Relationship Id="rId10" Type="http://schemas.openxmlformats.org/officeDocument/2006/relationships/slideLayout" Target="../slideLayouts/slideLayout418.xml"/></Relationships>
</file>

<file path=ppt/slideMasters/_rels/slideMaster3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1.xml"/><Relationship Id="rId12" Type="http://schemas.openxmlformats.org/officeDocument/2006/relationships/slideLayout" Target="../slideLayouts/slideLayout432.xml"/><Relationship Id="rId13" Type="http://schemas.openxmlformats.org/officeDocument/2006/relationships/theme" Target="../theme/theme3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27.xml"/><Relationship Id="rId8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30.xml"/></Relationships>
</file>

<file path=ppt/slideMasters/_rels/slideMaster3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3.xml"/><Relationship Id="rId12" Type="http://schemas.openxmlformats.org/officeDocument/2006/relationships/slideLayout" Target="../slideLayouts/slideLayout444.xml"/><Relationship Id="rId13" Type="http://schemas.openxmlformats.org/officeDocument/2006/relationships/theme" Target="../theme/theme3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33.xml"/><Relationship Id="rId2" Type="http://schemas.openxmlformats.org/officeDocument/2006/relationships/slideLayout" Target="../slideLayouts/slideLayout434.xml"/><Relationship Id="rId3" Type="http://schemas.openxmlformats.org/officeDocument/2006/relationships/slideLayout" Target="../slideLayouts/slideLayout435.xml"/><Relationship Id="rId4" Type="http://schemas.openxmlformats.org/officeDocument/2006/relationships/slideLayout" Target="../slideLayouts/slideLayout436.xml"/><Relationship Id="rId5" Type="http://schemas.openxmlformats.org/officeDocument/2006/relationships/slideLayout" Target="../slideLayouts/slideLayout437.xml"/><Relationship Id="rId6" Type="http://schemas.openxmlformats.org/officeDocument/2006/relationships/slideLayout" Target="../slideLayouts/slideLayout438.xml"/><Relationship Id="rId7" Type="http://schemas.openxmlformats.org/officeDocument/2006/relationships/slideLayout" Target="../slideLayouts/slideLayout439.xml"/><Relationship Id="rId8" Type="http://schemas.openxmlformats.org/officeDocument/2006/relationships/slideLayout" Target="../slideLayouts/slideLayout440.xml"/><Relationship Id="rId9" Type="http://schemas.openxmlformats.org/officeDocument/2006/relationships/slideLayout" Target="../slideLayouts/slideLayout441.xml"/><Relationship Id="rId10" Type="http://schemas.openxmlformats.org/officeDocument/2006/relationships/slideLayout" Target="../slideLayouts/slideLayout442.xml"/></Relationships>
</file>

<file path=ppt/slideMasters/_rels/slideMaster3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5.xml"/><Relationship Id="rId12" Type="http://schemas.openxmlformats.org/officeDocument/2006/relationships/slideLayout" Target="../slideLayouts/slideLayout456.xml"/><Relationship Id="rId13" Type="http://schemas.openxmlformats.org/officeDocument/2006/relationships/theme" Target="../theme/theme3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45.xml"/><Relationship Id="rId2" Type="http://schemas.openxmlformats.org/officeDocument/2006/relationships/slideLayout" Target="../slideLayouts/slideLayout446.xml"/><Relationship Id="rId3" Type="http://schemas.openxmlformats.org/officeDocument/2006/relationships/slideLayout" Target="../slideLayouts/slideLayout447.xml"/><Relationship Id="rId4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9.xml"/><Relationship Id="rId6" Type="http://schemas.openxmlformats.org/officeDocument/2006/relationships/slideLayout" Target="../slideLayouts/slideLayout450.xml"/><Relationship Id="rId7" Type="http://schemas.openxmlformats.org/officeDocument/2006/relationships/slideLayout" Target="../slideLayouts/slideLayout451.xml"/><Relationship Id="rId8" Type="http://schemas.openxmlformats.org/officeDocument/2006/relationships/slideLayout" Target="../slideLayouts/slideLayout452.xml"/><Relationship Id="rId9" Type="http://schemas.openxmlformats.org/officeDocument/2006/relationships/slideLayout" Target="../slideLayouts/slideLayout453.xml"/><Relationship Id="rId10" Type="http://schemas.openxmlformats.org/officeDocument/2006/relationships/slideLayout" Target="../slideLayouts/slideLayout454.xml"/></Relationships>
</file>

<file path=ppt/slideMasters/_rels/slideMaster3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7.xml"/><Relationship Id="rId12" Type="http://schemas.openxmlformats.org/officeDocument/2006/relationships/slideLayout" Target="../slideLayouts/slideLayout468.xml"/><Relationship Id="rId13" Type="http://schemas.openxmlformats.org/officeDocument/2006/relationships/theme" Target="../theme/theme39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57.xml"/><Relationship Id="rId2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59.xml"/><Relationship Id="rId4" Type="http://schemas.openxmlformats.org/officeDocument/2006/relationships/slideLayout" Target="../slideLayouts/slideLayout460.xml"/><Relationship Id="rId5" Type="http://schemas.openxmlformats.org/officeDocument/2006/relationships/slideLayout" Target="../slideLayouts/slideLayout461.xml"/><Relationship Id="rId6" Type="http://schemas.openxmlformats.org/officeDocument/2006/relationships/slideLayout" Target="../slideLayouts/slideLayout462.xml"/><Relationship Id="rId7" Type="http://schemas.openxmlformats.org/officeDocument/2006/relationships/slideLayout" Target="../slideLayouts/slideLayout463.xml"/><Relationship Id="rId8" Type="http://schemas.openxmlformats.org/officeDocument/2006/relationships/slideLayout" Target="../slideLayouts/slideLayout464.xml"/><Relationship Id="rId9" Type="http://schemas.openxmlformats.org/officeDocument/2006/relationships/slideLayout" Target="../slideLayouts/slideLayout465.xml"/><Relationship Id="rId10" Type="http://schemas.openxmlformats.org/officeDocument/2006/relationships/slideLayout" Target="../slideLayouts/slideLayout46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4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9.xml"/><Relationship Id="rId12" Type="http://schemas.openxmlformats.org/officeDocument/2006/relationships/slideLayout" Target="../slideLayouts/slideLayout480.xml"/><Relationship Id="rId13" Type="http://schemas.openxmlformats.org/officeDocument/2006/relationships/theme" Target="../theme/theme40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69.xml"/><Relationship Id="rId2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71.xml"/><Relationship Id="rId4" Type="http://schemas.openxmlformats.org/officeDocument/2006/relationships/slideLayout" Target="../slideLayouts/slideLayout472.xml"/><Relationship Id="rId5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4.xml"/><Relationship Id="rId7" Type="http://schemas.openxmlformats.org/officeDocument/2006/relationships/slideLayout" Target="../slideLayouts/slideLayout475.xml"/><Relationship Id="rId8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78.xml"/></Relationships>
</file>

<file path=ppt/slideMasters/_rels/slideMaster4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1.xml"/><Relationship Id="rId12" Type="http://schemas.openxmlformats.org/officeDocument/2006/relationships/slideLayout" Target="../slideLayouts/slideLayout492.xml"/><Relationship Id="rId13" Type="http://schemas.openxmlformats.org/officeDocument/2006/relationships/theme" Target="../theme/theme4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1.xml"/><Relationship Id="rId2" Type="http://schemas.openxmlformats.org/officeDocument/2006/relationships/slideLayout" Target="../slideLayouts/slideLayout482.xml"/><Relationship Id="rId3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87.xml"/><Relationship Id="rId8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0.xml"/></Relationships>
</file>

<file path=ppt/slideMasters/_rels/slideMaster4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3.xml"/><Relationship Id="rId12" Type="http://schemas.openxmlformats.org/officeDocument/2006/relationships/slideLayout" Target="../slideLayouts/slideLayout504.xml"/><Relationship Id="rId13" Type="http://schemas.openxmlformats.org/officeDocument/2006/relationships/theme" Target="../theme/theme4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3.xml"/><Relationship Id="rId2" Type="http://schemas.openxmlformats.org/officeDocument/2006/relationships/slideLayout" Target="../slideLayouts/slideLayout494.xml"/><Relationship Id="rId3" Type="http://schemas.openxmlformats.org/officeDocument/2006/relationships/slideLayout" Target="../slideLayouts/slideLayout495.xml"/><Relationship Id="rId4" Type="http://schemas.openxmlformats.org/officeDocument/2006/relationships/slideLayout" Target="../slideLayouts/slideLayout496.xml"/><Relationship Id="rId5" Type="http://schemas.openxmlformats.org/officeDocument/2006/relationships/slideLayout" Target="../slideLayouts/slideLayout497.xml"/><Relationship Id="rId6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499.xml"/><Relationship Id="rId8" Type="http://schemas.openxmlformats.org/officeDocument/2006/relationships/slideLayout" Target="../slideLayouts/slideLayout500.xml"/><Relationship Id="rId9" Type="http://schemas.openxmlformats.org/officeDocument/2006/relationships/slideLayout" Target="../slideLayouts/slideLayout501.xml"/><Relationship Id="rId10" Type="http://schemas.openxmlformats.org/officeDocument/2006/relationships/slideLayout" Target="../slideLayouts/slideLayout502.xml"/></Relationships>
</file>

<file path=ppt/slideMasters/_rels/slideMaster4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5.xml"/><Relationship Id="rId12" Type="http://schemas.openxmlformats.org/officeDocument/2006/relationships/slideLayout" Target="../slideLayouts/slideLayout516.xml"/><Relationship Id="rId13" Type="http://schemas.openxmlformats.org/officeDocument/2006/relationships/theme" Target="../theme/theme4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05.xml"/><Relationship Id="rId2" Type="http://schemas.openxmlformats.org/officeDocument/2006/relationships/slideLayout" Target="../slideLayouts/slideLayout506.xml"/><Relationship Id="rId3" Type="http://schemas.openxmlformats.org/officeDocument/2006/relationships/slideLayout" Target="../slideLayouts/slideLayout507.xml"/><Relationship Id="rId4" Type="http://schemas.openxmlformats.org/officeDocument/2006/relationships/slideLayout" Target="../slideLayouts/slideLayout508.xml"/><Relationship Id="rId5" Type="http://schemas.openxmlformats.org/officeDocument/2006/relationships/slideLayout" Target="../slideLayouts/slideLayout509.xml"/><Relationship Id="rId6" Type="http://schemas.openxmlformats.org/officeDocument/2006/relationships/slideLayout" Target="../slideLayouts/slideLayout510.xml"/><Relationship Id="rId7" Type="http://schemas.openxmlformats.org/officeDocument/2006/relationships/slideLayout" Target="../slideLayouts/slideLayout511.xml"/><Relationship Id="rId8" Type="http://schemas.openxmlformats.org/officeDocument/2006/relationships/slideLayout" Target="../slideLayouts/slideLayout512.xml"/><Relationship Id="rId9" Type="http://schemas.openxmlformats.org/officeDocument/2006/relationships/slideLayout" Target="../slideLayouts/slideLayout513.xml"/><Relationship Id="rId10" Type="http://schemas.openxmlformats.org/officeDocument/2006/relationships/slideLayout" Target="../slideLayouts/slideLayout514.xml"/></Relationships>
</file>

<file path=ppt/slideMasters/_rels/slideMaster4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7.xml"/><Relationship Id="rId12" Type="http://schemas.openxmlformats.org/officeDocument/2006/relationships/slideLayout" Target="../slideLayouts/slideLayout528.xml"/><Relationship Id="rId13" Type="http://schemas.openxmlformats.org/officeDocument/2006/relationships/theme" Target="../theme/theme4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17.xml"/><Relationship Id="rId2" Type="http://schemas.openxmlformats.org/officeDocument/2006/relationships/slideLayout" Target="../slideLayouts/slideLayout518.xml"/><Relationship Id="rId3" Type="http://schemas.openxmlformats.org/officeDocument/2006/relationships/slideLayout" Target="../slideLayouts/slideLayout519.xml"/><Relationship Id="rId4" Type="http://schemas.openxmlformats.org/officeDocument/2006/relationships/slideLayout" Target="../slideLayouts/slideLayout520.xml"/><Relationship Id="rId5" Type="http://schemas.openxmlformats.org/officeDocument/2006/relationships/slideLayout" Target="../slideLayouts/slideLayout521.xml"/><Relationship Id="rId6" Type="http://schemas.openxmlformats.org/officeDocument/2006/relationships/slideLayout" Target="../slideLayouts/slideLayout522.xml"/><Relationship Id="rId7" Type="http://schemas.openxmlformats.org/officeDocument/2006/relationships/slideLayout" Target="../slideLayouts/slideLayout523.xml"/><Relationship Id="rId8" Type="http://schemas.openxmlformats.org/officeDocument/2006/relationships/slideLayout" Target="../slideLayouts/slideLayout524.xml"/><Relationship Id="rId9" Type="http://schemas.openxmlformats.org/officeDocument/2006/relationships/slideLayout" Target="../slideLayouts/slideLayout525.xml"/><Relationship Id="rId10" Type="http://schemas.openxmlformats.org/officeDocument/2006/relationships/slideLayout" Target="../slideLayouts/slideLayout526.xml"/></Relationships>
</file>

<file path=ppt/slideMasters/_rels/slideMaster4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9.xml"/><Relationship Id="rId12" Type="http://schemas.openxmlformats.org/officeDocument/2006/relationships/slideLayout" Target="../slideLayouts/slideLayout540.xml"/><Relationship Id="rId13" Type="http://schemas.openxmlformats.org/officeDocument/2006/relationships/theme" Target="../theme/theme4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29.xml"/><Relationship Id="rId2" Type="http://schemas.openxmlformats.org/officeDocument/2006/relationships/slideLayout" Target="../slideLayouts/slideLayout530.xml"/><Relationship Id="rId3" Type="http://schemas.openxmlformats.org/officeDocument/2006/relationships/slideLayout" Target="../slideLayouts/slideLayout531.xml"/><Relationship Id="rId4" Type="http://schemas.openxmlformats.org/officeDocument/2006/relationships/slideLayout" Target="../slideLayouts/slideLayout532.xml"/><Relationship Id="rId5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4.xml"/><Relationship Id="rId7" Type="http://schemas.openxmlformats.org/officeDocument/2006/relationships/slideLayout" Target="../slideLayouts/slideLayout535.xml"/><Relationship Id="rId8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37.xml"/><Relationship Id="rId10" Type="http://schemas.openxmlformats.org/officeDocument/2006/relationships/slideLayout" Target="../slideLayouts/slideLayout538.xml"/></Relationships>
</file>

<file path=ppt/slideMasters/_rels/slideMaster4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1.xml"/><Relationship Id="rId12" Type="http://schemas.openxmlformats.org/officeDocument/2006/relationships/slideLayout" Target="../slideLayouts/slideLayout552.xml"/><Relationship Id="rId13" Type="http://schemas.openxmlformats.org/officeDocument/2006/relationships/theme" Target="../theme/theme4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41.xml"/><Relationship Id="rId2" Type="http://schemas.openxmlformats.org/officeDocument/2006/relationships/slideLayout" Target="../slideLayouts/slideLayout542.xml"/><Relationship Id="rId3" Type="http://schemas.openxmlformats.org/officeDocument/2006/relationships/slideLayout" Target="../slideLayouts/slideLayout543.xml"/><Relationship Id="rId4" Type="http://schemas.openxmlformats.org/officeDocument/2006/relationships/slideLayout" Target="../slideLayouts/slideLayout544.xml"/><Relationship Id="rId5" Type="http://schemas.openxmlformats.org/officeDocument/2006/relationships/slideLayout" Target="../slideLayouts/slideLayout545.xml"/><Relationship Id="rId6" Type="http://schemas.openxmlformats.org/officeDocument/2006/relationships/slideLayout" Target="../slideLayouts/slideLayout546.xml"/><Relationship Id="rId7" Type="http://schemas.openxmlformats.org/officeDocument/2006/relationships/slideLayout" Target="../slideLayouts/slideLayout547.xml"/><Relationship Id="rId8" Type="http://schemas.openxmlformats.org/officeDocument/2006/relationships/slideLayout" Target="../slideLayouts/slideLayout548.xml"/><Relationship Id="rId9" Type="http://schemas.openxmlformats.org/officeDocument/2006/relationships/slideLayout" Target="../slideLayouts/slideLayout549.xml"/><Relationship Id="rId10" Type="http://schemas.openxmlformats.org/officeDocument/2006/relationships/slideLayout" Target="../slideLayouts/slideLayout550.xml"/></Relationships>
</file>

<file path=ppt/slideMasters/_rels/slideMaster4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3.xml"/><Relationship Id="rId12" Type="http://schemas.openxmlformats.org/officeDocument/2006/relationships/slideLayout" Target="../slideLayouts/slideLayout564.xml"/><Relationship Id="rId13" Type="http://schemas.openxmlformats.org/officeDocument/2006/relationships/theme" Target="../theme/theme4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53.xml"/><Relationship Id="rId2" Type="http://schemas.openxmlformats.org/officeDocument/2006/relationships/slideLayout" Target="../slideLayouts/slideLayout554.xml"/><Relationship Id="rId3" Type="http://schemas.openxmlformats.org/officeDocument/2006/relationships/slideLayout" Target="../slideLayouts/slideLayout555.xml"/><Relationship Id="rId4" Type="http://schemas.openxmlformats.org/officeDocument/2006/relationships/slideLayout" Target="../slideLayouts/slideLayout556.xml"/><Relationship Id="rId5" Type="http://schemas.openxmlformats.org/officeDocument/2006/relationships/slideLayout" Target="../slideLayouts/slideLayout557.xml"/><Relationship Id="rId6" Type="http://schemas.openxmlformats.org/officeDocument/2006/relationships/slideLayout" Target="../slideLayouts/slideLayout558.xml"/><Relationship Id="rId7" Type="http://schemas.openxmlformats.org/officeDocument/2006/relationships/slideLayout" Target="../slideLayouts/slideLayout559.xml"/><Relationship Id="rId8" Type="http://schemas.openxmlformats.org/officeDocument/2006/relationships/slideLayout" Target="../slideLayouts/slideLayout560.xml"/><Relationship Id="rId9" Type="http://schemas.openxmlformats.org/officeDocument/2006/relationships/slideLayout" Target="../slideLayouts/slideLayout561.xml"/><Relationship Id="rId10" Type="http://schemas.openxmlformats.org/officeDocument/2006/relationships/slideLayout" Target="../slideLayouts/slideLayout562.xml"/></Relationships>
</file>

<file path=ppt/slideMasters/_rels/slideMaster4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5.xml"/><Relationship Id="rId12" Type="http://schemas.openxmlformats.org/officeDocument/2006/relationships/slideLayout" Target="../slideLayouts/slideLayout576.xml"/><Relationship Id="rId13" Type="http://schemas.openxmlformats.org/officeDocument/2006/relationships/theme" Target="../theme/theme4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65.xml"/><Relationship Id="rId2" Type="http://schemas.openxmlformats.org/officeDocument/2006/relationships/slideLayout" Target="../slideLayouts/slideLayout566.xml"/><Relationship Id="rId3" Type="http://schemas.openxmlformats.org/officeDocument/2006/relationships/slideLayout" Target="../slideLayouts/slideLayout567.xml"/><Relationship Id="rId4" Type="http://schemas.openxmlformats.org/officeDocument/2006/relationships/slideLayout" Target="../slideLayouts/slideLayout568.xml"/><Relationship Id="rId5" Type="http://schemas.openxmlformats.org/officeDocument/2006/relationships/slideLayout" Target="../slideLayouts/slideLayout569.xml"/><Relationship Id="rId6" Type="http://schemas.openxmlformats.org/officeDocument/2006/relationships/slideLayout" Target="../slideLayouts/slideLayout570.xml"/><Relationship Id="rId7" Type="http://schemas.openxmlformats.org/officeDocument/2006/relationships/slideLayout" Target="../slideLayouts/slideLayout571.xml"/><Relationship Id="rId8" Type="http://schemas.openxmlformats.org/officeDocument/2006/relationships/slideLayout" Target="../slideLayouts/slideLayout572.xml"/><Relationship Id="rId9" Type="http://schemas.openxmlformats.org/officeDocument/2006/relationships/slideLayout" Target="../slideLayouts/slideLayout573.xml"/><Relationship Id="rId10" Type="http://schemas.openxmlformats.org/officeDocument/2006/relationships/slideLayout" Target="../slideLayouts/slideLayout574.xml"/></Relationships>
</file>

<file path=ppt/slideMasters/_rels/slideMaster4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7.xml"/><Relationship Id="rId12" Type="http://schemas.openxmlformats.org/officeDocument/2006/relationships/slideLayout" Target="../slideLayouts/slideLayout588.xml"/><Relationship Id="rId13" Type="http://schemas.openxmlformats.org/officeDocument/2006/relationships/theme" Target="../theme/theme49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77.xml"/><Relationship Id="rId2" Type="http://schemas.openxmlformats.org/officeDocument/2006/relationships/slideLayout" Target="../slideLayouts/slideLayout578.xml"/><Relationship Id="rId3" Type="http://schemas.openxmlformats.org/officeDocument/2006/relationships/slideLayout" Target="../slideLayouts/slideLayout579.xml"/><Relationship Id="rId4" Type="http://schemas.openxmlformats.org/officeDocument/2006/relationships/slideLayout" Target="../slideLayouts/slideLayout580.xml"/><Relationship Id="rId5" Type="http://schemas.openxmlformats.org/officeDocument/2006/relationships/slideLayout" Target="../slideLayouts/slideLayout581.xml"/><Relationship Id="rId6" Type="http://schemas.openxmlformats.org/officeDocument/2006/relationships/slideLayout" Target="../slideLayouts/slideLayout582.xml"/><Relationship Id="rId7" Type="http://schemas.openxmlformats.org/officeDocument/2006/relationships/slideLayout" Target="../slideLayouts/slideLayout583.xml"/><Relationship Id="rId8" Type="http://schemas.openxmlformats.org/officeDocument/2006/relationships/slideLayout" Target="../slideLayouts/slideLayout584.xml"/><Relationship Id="rId9" Type="http://schemas.openxmlformats.org/officeDocument/2006/relationships/slideLayout" Target="../slideLayouts/slideLayout585.xml"/><Relationship Id="rId10" Type="http://schemas.openxmlformats.org/officeDocument/2006/relationships/slideLayout" Target="../slideLayouts/slideLayout58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5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9.xml"/><Relationship Id="rId12" Type="http://schemas.openxmlformats.org/officeDocument/2006/relationships/slideLayout" Target="../slideLayouts/slideLayout600.xml"/><Relationship Id="rId13" Type="http://schemas.openxmlformats.org/officeDocument/2006/relationships/theme" Target="../theme/theme50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89.xml"/><Relationship Id="rId2" Type="http://schemas.openxmlformats.org/officeDocument/2006/relationships/slideLayout" Target="../slideLayouts/slideLayout590.xml"/><Relationship Id="rId3" Type="http://schemas.openxmlformats.org/officeDocument/2006/relationships/slideLayout" Target="../slideLayouts/slideLayout591.xml"/><Relationship Id="rId4" Type="http://schemas.openxmlformats.org/officeDocument/2006/relationships/slideLayout" Target="../slideLayouts/slideLayout592.xml"/><Relationship Id="rId5" Type="http://schemas.openxmlformats.org/officeDocument/2006/relationships/slideLayout" Target="../slideLayouts/slideLayout593.xml"/><Relationship Id="rId6" Type="http://schemas.openxmlformats.org/officeDocument/2006/relationships/slideLayout" Target="../slideLayouts/slideLayout594.xml"/><Relationship Id="rId7" Type="http://schemas.openxmlformats.org/officeDocument/2006/relationships/slideLayout" Target="../slideLayouts/slideLayout595.xml"/><Relationship Id="rId8" Type="http://schemas.openxmlformats.org/officeDocument/2006/relationships/slideLayout" Target="../slideLayouts/slideLayout596.xml"/><Relationship Id="rId9" Type="http://schemas.openxmlformats.org/officeDocument/2006/relationships/slideLayout" Target="../slideLayouts/slideLayout597.xml"/><Relationship Id="rId10" Type="http://schemas.openxmlformats.org/officeDocument/2006/relationships/slideLayout" Target="../slideLayouts/slideLayout598.xml"/></Relationships>
</file>

<file path=ppt/slideMasters/_rels/slideMaster5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1.xml"/><Relationship Id="rId12" Type="http://schemas.openxmlformats.org/officeDocument/2006/relationships/slideLayout" Target="../slideLayouts/slideLayout612.xml"/><Relationship Id="rId13" Type="http://schemas.openxmlformats.org/officeDocument/2006/relationships/theme" Target="../theme/theme5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01.xml"/><Relationship Id="rId2" Type="http://schemas.openxmlformats.org/officeDocument/2006/relationships/slideLayout" Target="../slideLayouts/slideLayout602.xml"/><Relationship Id="rId3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06.xml"/><Relationship Id="rId7" Type="http://schemas.openxmlformats.org/officeDocument/2006/relationships/slideLayout" Target="../slideLayouts/slideLayout607.xml"/><Relationship Id="rId8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0.xml"/></Relationships>
</file>

<file path=ppt/slideMasters/_rels/slideMaster5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3.xml"/><Relationship Id="rId12" Type="http://schemas.openxmlformats.org/officeDocument/2006/relationships/slideLayout" Target="../slideLayouts/slideLayout624.xml"/><Relationship Id="rId13" Type="http://schemas.openxmlformats.org/officeDocument/2006/relationships/theme" Target="../theme/theme52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3.xml"/><Relationship Id="rId2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615.xml"/><Relationship Id="rId4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617.xml"/><Relationship Id="rId6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19.xml"/><Relationship Id="rId8" Type="http://schemas.openxmlformats.org/officeDocument/2006/relationships/slideLayout" Target="../slideLayouts/slideLayout620.xml"/><Relationship Id="rId9" Type="http://schemas.openxmlformats.org/officeDocument/2006/relationships/slideLayout" Target="../slideLayouts/slideLayout621.xml"/><Relationship Id="rId10" Type="http://schemas.openxmlformats.org/officeDocument/2006/relationships/slideLayout" Target="../slideLayouts/slideLayout622.xml"/></Relationships>
</file>

<file path=ppt/slideMasters/_rels/slideMaster5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5.xml"/><Relationship Id="rId12" Type="http://schemas.openxmlformats.org/officeDocument/2006/relationships/slideLayout" Target="../slideLayouts/slideLayout636.xml"/><Relationship Id="rId13" Type="http://schemas.openxmlformats.org/officeDocument/2006/relationships/theme" Target="../theme/theme53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25.xml"/><Relationship Id="rId2" Type="http://schemas.openxmlformats.org/officeDocument/2006/relationships/slideLayout" Target="../slideLayouts/slideLayout626.xml"/><Relationship Id="rId3" Type="http://schemas.openxmlformats.org/officeDocument/2006/relationships/slideLayout" Target="../slideLayouts/slideLayout627.xml"/><Relationship Id="rId4" Type="http://schemas.openxmlformats.org/officeDocument/2006/relationships/slideLayout" Target="../slideLayouts/slideLayout628.xml"/><Relationship Id="rId5" Type="http://schemas.openxmlformats.org/officeDocument/2006/relationships/slideLayout" Target="../slideLayouts/slideLayout629.xml"/><Relationship Id="rId6" Type="http://schemas.openxmlformats.org/officeDocument/2006/relationships/slideLayout" Target="../slideLayouts/slideLayout630.xml"/><Relationship Id="rId7" Type="http://schemas.openxmlformats.org/officeDocument/2006/relationships/slideLayout" Target="../slideLayouts/slideLayout631.xml"/><Relationship Id="rId8" Type="http://schemas.openxmlformats.org/officeDocument/2006/relationships/slideLayout" Target="../slideLayouts/slideLayout632.xml"/><Relationship Id="rId9" Type="http://schemas.openxmlformats.org/officeDocument/2006/relationships/slideLayout" Target="../slideLayouts/slideLayout633.xml"/><Relationship Id="rId10" Type="http://schemas.openxmlformats.org/officeDocument/2006/relationships/slideLayout" Target="../slideLayouts/slideLayout634.xml"/></Relationships>
</file>

<file path=ppt/slideMasters/_rels/slideMaster5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47.xml"/><Relationship Id="rId12" Type="http://schemas.openxmlformats.org/officeDocument/2006/relationships/slideLayout" Target="../slideLayouts/slideLayout648.xml"/><Relationship Id="rId13" Type="http://schemas.openxmlformats.org/officeDocument/2006/relationships/theme" Target="../theme/theme54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37.xml"/><Relationship Id="rId2" Type="http://schemas.openxmlformats.org/officeDocument/2006/relationships/slideLayout" Target="../slideLayouts/slideLayout638.xml"/><Relationship Id="rId3" Type="http://schemas.openxmlformats.org/officeDocument/2006/relationships/slideLayout" Target="../slideLayouts/slideLayout639.xml"/><Relationship Id="rId4" Type="http://schemas.openxmlformats.org/officeDocument/2006/relationships/slideLayout" Target="../slideLayouts/slideLayout640.xml"/><Relationship Id="rId5" Type="http://schemas.openxmlformats.org/officeDocument/2006/relationships/slideLayout" Target="../slideLayouts/slideLayout641.xml"/><Relationship Id="rId6" Type="http://schemas.openxmlformats.org/officeDocument/2006/relationships/slideLayout" Target="../slideLayouts/slideLayout642.xml"/><Relationship Id="rId7" Type="http://schemas.openxmlformats.org/officeDocument/2006/relationships/slideLayout" Target="../slideLayouts/slideLayout643.xml"/><Relationship Id="rId8" Type="http://schemas.openxmlformats.org/officeDocument/2006/relationships/slideLayout" Target="../slideLayouts/slideLayout644.xml"/><Relationship Id="rId9" Type="http://schemas.openxmlformats.org/officeDocument/2006/relationships/slideLayout" Target="../slideLayouts/slideLayout645.xml"/><Relationship Id="rId10" Type="http://schemas.openxmlformats.org/officeDocument/2006/relationships/slideLayout" Target="../slideLayouts/slideLayout646.xml"/></Relationships>
</file>

<file path=ppt/slideMasters/_rels/slideMaster5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59.xml"/><Relationship Id="rId12" Type="http://schemas.openxmlformats.org/officeDocument/2006/relationships/slideLayout" Target="../slideLayouts/slideLayout660.xml"/><Relationship Id="rId13" Type="http://schemas.openxmlformats.org/officeDocument/2006/relationships/theme" Target="../theme/theme55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49.xml"/><Relationship Id="rId2" Type="http://schemas.openxmlformats.org/officeDocument/2006/relationships/slideLayout" Target="../slideLayouts/slideLayout650.xml"/><Relationship Id="rId3" Type="http://schemas.openxmlformats.org/officeDocument/2006/relationships/slideLayout" Target="../slideLayouts/slideLayout651.xml"/><Relationship Id="rId4" Type="http://schemas.openxmlformats.org/officeDocument/2006/relationships/slideLayout" Target="../slideLayouts/slideLayout652.xml"/><Relationship Id="rId5" Type="http://schemas.openxmlformats.org/officeDocument/2006/relationships/slideLayout" Target="../slideLayouts/slideLayout653.xml"/><Relationship Id="rId6" Type="http://schemas.openxmlformats.org/officeDocument/2006/relationships/slideLayout" Target="../slideLayouts/slideLayout654.xml"/><Relationship Id="rId7" Type="http://schemas.openxmlformats.org/officeDocument/2006/relationships/slideLayout" Target="../slideLayouts/slideLayout655.xml"/><Relationship Id="rId8" Type="http://schemas.openxmlformats.org/officeDocument/2006/relationships/slideLayout" Target="../slideLayouts/slideLayout656.xml"/><Relationship Id="rId9" Type="http://schemas.openxmlformats.org/officeDocument/2006/relationships/slideLayout" Target="../slideLayouts/slideLayout657.xml"/><Relationship Id="rId10" Type="http://schemas.openxmlformats.org/officeDocument/2006/relationships/slideLayout" Target="../slideLayouts/slideLayout658.xml"/></Relationships>
</file>

<file path=ppt/slideMasters/_rels/slideMaster5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1.xml"/><Relationship Id="rId12" Type="http://schemas.openxmlformats.org/officeDocument/2006/relationships/slideLayout" Target="../slideLayouts/slideLayout672.xml"/><Relationship Id="rId13" Type="http://schemas.openxmlformats.org/officeDocument/2006/relationships/theme" Target="../theme/theme5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61.xml"/><Relationship Id="rId2" Type="http://schemas.openxmlformats.org/officeDocument/2006/relationships/slideLayout" Target="../slideLayouts/slideLayout662.xml"/><Relationship Id="rId3" Type="http://schemas.openxmlformats.org/officeDocument/2006/relationships/slideLayout" Target="../slideLayouts/slideLayout663.xml"/><Relationship Id="rId4" Type="http://schemas.openxmlformats.org/officeDocument/2006/relationships/slideLayout" Target="../slideLayouts/slideLayout664.xml"/><Relationship Id="rId5" Type="http://schemas.openxmlformats.org/officeDocument/2006/relationships/slideLayout" Target="../slideLayouts/slideLayout665.xml"/><Relationship Id="rId6" Type="http://schemas.openxmlformats.org/officeDocument/2006/relationships/slideLayout" Target="../slideLayouts/slideLayout666.xml"/><Relationship Id="rId7" Type="http://schemas.openxmlformats.org/officeDocument/2006/relationships/slideLayout" Target="../slideLayouts/slideLayout667.xml"/><Relationship Id="rId8" Type="http://schemas.openxmlformats.org/officeDocument/2006/relationships/slideLayout" Target="../slideLayouts/slideLayout668.xml"/><Relationship Id="rId9" Type="http://schemas.openxmlformats.org/officeDocument/2006/relationships/slideLayout" Target="../slideLayouts/slideLayout669.xml"/><Relationship Id="rId10" Type="http://schemas.openxmlformats.org/officeDocument/2006/relationships/slideLayout" Target="../slideLayouts/slideLayout670.xml"/></Relationships>
</file>

<file path=ppt/slideMasters/_rels/slideMaster5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3.xml"/><Relationship Id="rId12" Type="http://schemas.openxmlformats.org/officeDocument/2006/relationships/slideLayout" Target="../slideLayouts/slideLayout684.xml"/><Relationship Id="rId13" Type="http://schemas.openxmlformats.org/officeDocument/2006/relationships/theme" Target="../theme/theme5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73.xml"/><Relationship Id="rId2" Type="http://schemas.openxmlformats.org/officeDocument/2006/relationships/slideLayout" Target="../slideLayouts/slideLayout674.xml"/><Relationship Id="rId3" Type="http://schemas.openxmlformats.org/officeDocument/2006/relationships/slideLayout" Target="../slideLayouts/slideLayout675.xml"/><Relationship Id="rId4" Type="http://schemas.openxmlformats.org/officeDocument/2006/relationships/slideLayout" Target="../slideLayouts/slideLayout676.xml"/><Relationship Id="rId5" Type="http://schemas.openxmlformats.org/officeDocument/2006/relationships/slideLayout" Target="../slideLayouts/slideLayout677.xml"/><Relationship Id="rId6" Type="http://schemas.openxmlformats.org/officeDocument/2006/relationships/slideLayout" Target="../slideLayouts/slideLayout678.xml"/><Relationship Id="rId7" Type="http://schemas.openxmlformats.org/officeDocument/2006/relationships/slideLayout" Target="../slideLayouts/slideLayout679.xml"/><Relationship Id="rId8" Type="http://schemas.openxmlformats.org/officeDocument/2006/relationships/slideLayout" Target="../slideLayouts/slideLayout680.xml"/><Relationship Id="rId9" Type="http://schemas.openxmlformats.org/officeDocument/2006/relationships/slideLayout" Target="../slideLayouts/slideLayout681.xml"/><Relationship Id="rId10" Type="http://schemas.openxmlformats.org/officeDocument/2006/relationships/slideLayout" Target="../slideLayouts/slideLayout682.xml"/></Relationships>
</file>

<file path=ppt/slideMasters/_rels/slideMaster5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5.xml"/><Relationship Id="rId12" Type="http://schemas.openxmlformats.org/officeDocument/2006/relationships/slideLayout" Target="../slideLayouts/slideLayout696.xml"/><Relationship Id="rId13" Type="http://schemas.openxmlformats.org/officeDocument/2006/relationships/theme" Target="../theme/theme5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85.xml"/><Relationship Id="rId2" Type="http://schemas.openxmlformats.org/officeDocument/2006/relationships/slideLayout" Target="../slideLayouts/slideLayout686.xml"/><Relationship Id="rId3" Type="http://schemas.openxmlformats.org/officeDocument/2006/relationships/slideLayout" Target="../slideLayouts/slideLayout687.xml"/><Relationship Id="rId4" Type="http://schemas.openxmlformats.org/officeDocument/2006/relationships/slideLayout" Target="../slideLayouts/slideLayout688.xml"/><Relationship Id="rId5" Type="http://schemas.openxmlformats.org/officeDocument/2006/relationships/slideLayout" Target="../slideLayouts/slideLayout689.xml"/><Relationship Id="rId6" Type="http://schemas.openxmlformats.org/officeDocument/2006/relationships/slideLayout" Target="../slideLayouts/slideLayout690.xml"/><Relationship Id="rId7" Type="http://schemas.openxmlformats.org/officeDocument/2006/relationships/slideLayout" Target="../slideLayouts/slideLayout691.xml"/><Relationship Id="rId8" Type="http://schemas.openxmlformats.org/officeDocument/2006/relationships/slideLayout" Target="../slideLayouts/slideLayout692.xml"/><Relationship Id="rId9" Type="http://schemas.openxmlformats.org/officeDocument/2006/relationships/slideLayout" Target="../slideLayouts/slideLayout693.xml"/><Relationship Id="rId10" Type="http://schemas.openxmlformats.org/officeDocument/2006/relationships/slideLayout" Target="../slideLayouts/slideLayout69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6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5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5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4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5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1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1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1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  <p:sldLayoutId id="214748452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  <p:sldLayoutId id="214748454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7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98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82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2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218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230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2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254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Layout" Target="../slideLayouts/slideLayout266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themeOverride" Target="../theme/themeOverride24.xml"/><Relationship Id="rId2" Type="http://schemas.openxmlformats.org/officeDocument/2006/relationships/slideLayout" Target="../slideLayouts/slideLayout2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themeOverride" Target="../theme/themeOverride25.xml"/><Relationship Id="rId2" Type="http://schemas.openxmlformats.org/officeDocument/2006/relationships/slideLayout" Target="../slideLayouts/slideLayout2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1" Type="http://schemas.openxmlformats.org/officeDocument/2006/relationships/themeOverride" Target="../theme/themeOverride26.xml"/><Relationship Id="rId2" Type="http://schemas.openxmlformats.org/officeDocument/2006/relationships/slideLayout" Target="../slideLayouts/slideLayout30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themeOverride" Target="../theme/themeOverride27.xml"/><Relationship Id="rId2" Type="http://schemas.openxmlformats.org/officeDocument/2006/relationships/slideLayout" Target="../slideLayouts/slideLayout3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6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themeOverride" Target="../theme/themeOverride28.xml"/><Relationship Id="rId2" Type="http://schemas.openxmlformats.org/officeDocument/2006/relationships/slideLayout" Target="../slideLayouts/slideLayout3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Layout" Target="../slideLayouts/slideLayout338.xml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Layout" Target="../slideLayouts/slideLayout350.xml"/><Relationship Id="rId3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themeOverride" Target="../theme/themeOverride31.xml"/><Relationship Id="rId2" Type="http://schemas.openxmlformats.org/officeDocument/2006/relationships/slideLayout" Target="../slideLayouts/slideLayout3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Layout" Target="../slideLayouts/slideLayout374.xml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Layout" Target="../slideLayouts/slideLayout386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themeOverride" Target="../theme/themeOverride34.xml"/><Relationship Id="rId2" Type="http://schemas.openxmlformats.org/officeDocument/2006/relationships/slideLayout" Target="../slideLayouts/slideLayout39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themeOverride" Target="../theme/themeOverride35.xml"/><Relationship Id="rId2" Type="http://schemas.openxmlformats.org/officeDocument/2006/relationships/slideLayout" Target="../slideLayouts/slideLayout4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Layout" Target="../slideLayouts/slideLayout4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themeOverride" Target="../theme/themeOverride37.xml"/><Relationship Id="rId2" Type="http://schemas.openxmlformats.org/officeDocument/2006/relationships/slideLayout" Target="../slideLayouts/slideLayout4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themeOverride" Target="../theme/themeOverride38.xml"/><Relationship Id="rId2" Type="http://schemas.openxmlformats.org/officeDocument/2006/relationships/slideLayout" Target="../slideLayouts/slideLayout4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446.xml"/><Relationship Id="rId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Layout" Target="../slideLayouts/slideLayout458.xml"/><Relationship Id="rId3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Layout" Target="../slideLayouts/slideLayout47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themeOverride" Target="../theme/themeOverride41.xml"/><Relationship Id="rId2" Type="http://schemas.openxmlformats.org/officeDocument/2006/relationships/slideLayout" Target="../slideLayouts/slideLayout4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hyperlink" Target="http://localhost:1880/sensorData" TargetMode="External"/><Relationship Id="rId5" Type="http://schemas.openxmlformats.org/officeDocument/2006/relationships/hyperlink" Target="http://localhost:1880/" TargetMode="External"/><Relationship Id="rId6" Type="http://schemas.openxmlformats.org/officeDocument/2006/relationships/image" Target="../media/image56.png"/><Relationship Id="rId1" Type="http://schemas.openxmlformats.org/officeDocument/2006/relationships/themeOverride" Target="../theme/themeOverride42.xml"/><Relationship Id="rId2" Type="http://schemas.openxmlformats.org/officeDocument/2006/relationships/slideLayout" Target="../slideLayouts/slideLayout49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themeOverride" Target="../theme/themeOverride43.xml"/><Relationship Id="rId2" Type="http://schemas.openxmlformats.org/officeDocument/2006/relationships/slideLayout" Target="../slideLayouts/slideLayout50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hyperlink" Target="http://localhost:1880/sensorData" TargetMode="External"/><Relationship Id="rId1" Type="http://schemas.openxmlformats.org/officeDocument/2006/relationships/themeOverride" Target="../theme/themeOverride44.xml"/><Relationship Id="rId2" Type="http://schemas.openxmlformats.org/officeDocument/2006/relationships/slideLayout" Target="../slideLayouts/slideLayout5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Layout" Target="../slideLayouts/slideLayout5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Layout" Target="../slideLayouts/slideLayout542.xml"/><Relationship Id="rId3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themeOverride" Target="../theme/themeOverride47.xml"/><Relationship Id="rId2" Type="http://schemas.openxmlformats.org/officeDocument/2006/relationships/slideLayout" Target="../slideLayouts/slideLayout5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themeOverride" Target="../theme/themeOverride48.xml"/><Relationship Id="rId2" Type="http://schemas.openxmlformats.org/officeDocument/2006/relationships/slideLayout" Target="../slideLayouts/slideLayout56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themeOverride" Target="../theme/themeOverride49.xml"/><Relationship Id="rId2" Type="http://schemas.openxmlformats.org/officeDocument/2006/relationships/slideLayout" Target="../slideLayouts/slideLayout59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themeOverride" Target="../theme/themeOverride50.xml"/><Relationship Id="rId2" Type="http://schemas.openxmlformats.org/officeDocument/2006/relationships/slideLayout" Target="../slideLayouts/slideLayout60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" Type="http://schemas.openxmlformats.org/officeDocument/2006/relationships/themeOverride" Target="../theme/themeOverride51.xml"/><Relationship Id="rId2" Type="http://schemas.openxmlformats.org/officeDocument/2006/relationships/slideLayout" Target="../slideLayouts/slideLayout6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1" Type="http://schemas.openxmlformats.org/officeDocument/2006/relationships/themeOverride" Target="../theme/themeOverride52.xml"/><Relationship Id="rId2" Type="http://schemas.openxmlformats.org/officeDocument/2006/relationships/slideLayout" Target="../slideLayouts/slideLayout6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9.png"/><Relationship Id="rId1" Type="http://schemas.openxmlformats.org/officeDocument/2006/relationships/themeOverride" Target="../theme/themeOverride53.xml"/><Relationship Id="rId2" Type="http://schemas.openxmlformats.org/officeDocument/2006/relationships/slideLayout" Target="../slideLayouts/slideLayout6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81.png"/><Relationship Id="rId1" Type="http://schemas.openxmlformats.org/officeDocument/2006/relationships/themeOverride" Target="../theme/themeOverride54.xml"/><Relationship Id="rId2" Type="http://schemas.openxmlformats.org/officeDocument/2006/relationships/slideLayout" Target="../slideLayouts/slideLayout6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80/notification" TargetMode="External"/><Relationship Id="rId4" Type="http://schemas.openxmlformats.org/officeDocument/2006/relationships/hyperlink" Target="http://localhost:1880/sensorData" TargetMode="External"/><Relationship Id="rId1" Type="http://schemas.openxmlformats.org/officeDocument/2006/relationships/themeOverride" Target="../theme/themeOverride55.xml"/><Relationship Id="rId2" Type="http://schemas.openxmlformats.org/officeDocument/2006/relationships/slideLayout" Target="../slideLayouts/slideLayout6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themeOverride" Target="../theme/themeOverride56.xml"/><Relationship Id="rId2" Type="http://schemas.openxmlformats.org/officeDocument/2006/relationships/slideLayout" Target="../slideLayouts/slideLayout6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7.xml"/><Relationship Id="rId2" Type="http://schemas.openxmlformats.org/officeDocument/2006/relationships/slideLayout" Target="../slideLayouts/slideLayout68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8.xml"/><Relationship Id="rId2" Type="http://schemas.openxmlformats.org/officeDocument/2006/relationships/slideLayout" Target="../slideLayouts/slideLayout578.xml"/><Relationship Id="rId3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3: </a:t>
            </a:r>
            <a:r>
              <a:rPr lang="en-US" altLang="zh-TW" sz="4000" dirty="0"/>
              <a:t>OM2M/REST </a:t>
            </a:r>
            <a:r>
              <a:rPr lang="en-US" altLang="zh-TW" sz="4000" dirty="0" smtClean="0"/>
              <a:t>API &amp;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899592" y="4387552"/>
            <a:ext cx="7088832" cy="177775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2B4C"/>
                </a:solidFill>
              </a:rPr>
              <a:t>國立交通大學資訊工程系</a:t>
            </a:r>
          </a:p>
          <a:p>
            <a:r>
              <a:rPr lang="en-US" altLang="zh-TW" sz="2400" dirty="0">
                <a:solidFill>
                  <a:srgbClr val="002B4C"/>
                </a:solidFill>
              </a:rPr>
              <a:t>Department of Computer Science</a:t>
            </a:r>
          </a:p>
          <a:p>
            <a:r>
              <a:rPr lang="en-US" altLang="zh-TW" sz="2400" dirty="0">
                <a:solidFill>
                  <a:srgbClr val="002B4C"/>
                </a:solidFill>
              </a:rPr>
              <a:t>National </a:t>
            </a:r>
            <a:r>
              <a:rPr lang="en-US" altLang="zh-TW" sz="2400" dirty="0" err="1">
                <a:solidFill>
                  <a:srgbClr val="002B4C"/>
                </a:solidFill>
              </a:rPr>
              <a:t>Chiao</a:t>
            </a:r>
            <a:r>
              <a:rPr lang="en-US" altLang="zh-TW" sz="2400" dirty="0">
                <a:solidFill>
                  <a:srgbClr val="002B4C"/>
                </a:solidFill>
              </a:rPr>
              <a:t> Tung University</a:t>
            </a:r>
          </a:p>
          <a:p>
            <a:r>
              <a:rPr lang="en-US" altLang="zh-TW" sz="2400" dirty="0" smtClean="0">
                <a:solidFill>
                  <a:srgbClr val="002B4C"/>
                </a:solidFill>
              </a:rPr>
              <a:t>November 8th, 2016</a:t>
            </a:r>
            <a:endParaRPr lang="en-US" altLang="zh-TW" sz="2400" dirty="0">
              <a:solidFill>
                <a:srgbClr val="002B4C"/>
              </a:solidFill>
            </a:endParaRPr>
          </a:p>
          <a:p>
            <a:endParaRPr lang="en-US" altLang="zh-TW" sz="2400" dirty="0" smtClean="0">
              <a:solidFill>
                <a:srgbClr val="002B4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7278" y="3802178"/>
            <a:ext cx="7289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物聯網核心技術及應用專題</a:t>
            </a:r>
            <a:r>
              <a:rPr lang="zh-TW" altLang="en-US" dirty="0" smtClean="0"/>
              <a:t> </a:t>
            </a:r>
            <a:r>
              <a:rPr lang="en-US" dirty="0"/>
              <a:t>Key Technologies of IOT and their Applications</a:t>
            </a:r>
            <a:endParaRPr lang="en-US" dirty="0" smtClean="0"/>
          </a:p>
        </p:txBody>
      </p:sp>
      <p:sp>
        <p:nvSpPr>
          <p:cNvPr id="14" name="圓角矩形 4"/>
          <p:cNvSpPr/>
          <p:nvPr/>
        </p:nvSpPr>
        <p:spPr>
          <a:xfrm>
            <a:off x="827584" y="260648"/>
            <a:ext cx="324036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行動寬頻尖端技術跨校教學聯盟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40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1767" y="1853616"/>
            <a:ext cx="7706186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</a:t>
            </a:r>
            <a:r>
              <a:rPr lang="en-US" altLang="zh-TW" sz="1800" b="1" dirty="0" smtClean="0"/>
              <a:t>DESCRIPTOR </a:t>
            </a:r>
            <a:r>
              <a:rPr lang="en-US" altLang="zh-TW" sz="1800" b="1" dirty="0" err="1" smtClean="0"/>
              <a:t>ContentInstance</a:t>
            </a:r>
            <a:r>
              <a:rPr lang="en-US" altLang="zh-TW" sz="1800" b="1" dirty="0" smtClean="0"/>
              <a:t> (</a:t>
            </a:r>
            <a:r>
              <a:rPr lang="en-US" altLang="zh-TW" sz="1800" b="1" dirty="0"/>
              <a:t>1/2)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HTTP POST </a:t>
            </a:r>
            <a:r>
              <a:rPr lang="en-US" altLang="zh-TW" sz="1800" dirty="0"/>
              <a:t>request with the following parameters to create a </a:t>
            </a:r>
            <a:r>
              <a:rPr lang="en-US" altLang="zh-TW" sz="1800" dirty="0" smtClean="0"/>
              <a:t>descriptor </a:t>
            </a:r>
            <a:r>
              <a:rPr lang="en-US" altLang="zh-TW" sz="1800" dirty="0"/>
              <a:t>content instance resource under the "DESCRIPTOR" container</a:t>
            </a:r>
            <a:r>
              <a:rPr lang="en-US" altLang="zh-TW" sz="1800" dirty="0" smtClean="0"/>
              <a:t>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56158"/>
              </p:ext>
            </p:extLst>
          </p:nvPr>
        </p:nvGraphicFramePr>
        <p:xfrm>
          <a:off x="298827" y="2734560"/>
          <a:ext cx="8592065" cy="3785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3546"/>
                <a:gridCol w="7658519"/>
              </a:tblGrid>
              <a:tr h="466724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http://127.0.0.1:8282/~/mn-cse/mn-name/MY_SENSOR/DESCRIPTOR</a:t>
                      </a:r>
                    </a:p>
                  </a:txBody>
                  <a:tcPr anchor="ctr"/>
                </a:tc>
              </a:tr>
              <a:tr h="333863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563054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422057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&lt;om2m:cin xmlns:om2m="http://www.onem2m.org/xml/protocols"&gt;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cnf</a:t>
                      </a:r>
                      <a:r>
                        <a:rPr lang="en-US" altLang="zh-TW" sz="1200" dirty="0" smtClean="0"/>
                        <a:t>&gt;message&lt;/</a:t>
                      </a:r>
                      <a:r>
                        <a:rPr lang="en-US" altLang="zh-TW" sz="1200" dirty="0" err="1" smtClean="0"/>
                        <a:t>cnf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&lt;con&gt;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lt;obj&amp;gt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    &amp;</a:t>
                      </a:r>
                      <a:r>
                        <a:rPr lang="en-US" altLang="zh-TW" sz="1200" dirty="0" err="1" smtClean="0"/>
                        <a:t>lt;str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quot;type&amp;quot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quot;Temperature_Sensor&amp;quot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    &amp;</a:t>
                      </a:r>
                      <a:r>
                        <a:rPr lang="en-US" altLang="zh-TW" sz="1200" dirty="0" err="1" smtClean="0"/>
                        <a:t>lt;str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quot;location&amp;quot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quot;Home&amp;quot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    &amp;</a:t>
                      </a:r>
                      <a:r>
                        <a:rPr lang="en-US" altLang="zh-TW" sz="1200" dirty="0" err="1" smtClean="0"/>
                        <a:t>lt;str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quot;appId&amp;quot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quot;MY_SENSOR&amp;quot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    &amp;</a:t>
                      </a:r>
                      <a:r>
                        <a:rPr lang="en-US" altLang="zh-TW" sz="1200" dirty="0" err="1" smtClean="0"/>
                        <a:t>lt;op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quot;getValue&amp;quot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href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</a:t>
                      </a:r>
                      <a:r>
                        <a:rPr lang="en-US" altLang="zh-TW" sz="1200" dirty="0" smtClean="0"/>
                        <a:t>;/</a:t>
                      </a:r>
                      <a:r>
                        <a:rPr lang="en-US" altLang="zh-TW" sz="1200" dirty="0" err="1" smtClean="0"/>
                        <a:t>mn-cse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mn</a:t>
                      </a:r>
                      <a:r>
                        <a:rPr lang="en-US" altLang="zh-TW" sz="1200" dirty="0" smtClean="0"/>
                        <a:t>-name/MY_SENSOR/DATA/</a:t>
                      </a:r>
                      <a:r>
                        <a:rPr lang="en-US" altLang="zh-TW" sz="1200" dirty="0" err="1" smtClean="0"/>
                        <a:t>la&amp;quot</a:t>
                      </a:r>
                      <a:r>
                        <a:rPr lang="en-US" altLang="zh-TW" sz="1200" dirty="0" smtClean="0"/>
                        <a:t>; </a:t>
                      </a:r>
                    </a:p>
                    <a:p>
                      <a:r>
                        <a:rPr lang="en-US" altLang="zh-TW" sz="1200" dirty="0" smtClean="0"/>
                        <a:t>         in=&amp;</a:t>
                      </a:r>
                      <a:r>
                        <a:rPr lang="en-US" altLang="zh-TW" sz="1200" dirty="0" err="1" smtClean="0"/>
                        <a:t>quot;obix:Nil&amp;quot</a:t>
                      </a:r>
                      <a:r>
                        <a:rPr lang="en-US" altLang="zh-TW" sz="1200" dirty="0" smtClean="0"/>
                        <a:t>; out=&amp;</a:t>
                      </a:r>
                      <a:r>
                        <a:rPr lang="en-US" altLang="zh-TW" sz="1200" dirty="0" err="1" smtClean="0"/>
                        <a:t>quot;obix:Nil&amp;quot</a:t>
                      </a:r>
                      <a:r>
                        <a:rPr lang="en-US" altLang="zh-TW" sz="1200" dirty="0" smtClean="0"/>
                        <a:t>; is=&amp;</a:t>
                      </a:r>
                      <a:r>
                        <a:rPr lang="en-US" altLang="zh-TW" sz="1200" dirty="0" err="1" smtClean="0"/>
                        <a:t>quot;retrieve&amp;quot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</a:t>
                      </a:r>
                      <a:r>
                        <a:rPr lang="en-US" altLang="zh-TW" sz="1200" dirty="0" smtClean="0"/>
                        <a:t>;/</a:t>
                      </a:r>
                      <a:r>
                        <a:rPr lang="en-US" altLang="zh-TW" sz="1200" dirty="0" err="1" smtClean="0"/>
                        <a:t>obj&amp;gt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&lt;/con&gt;</a:t>
                      </a:r>
                    </a:p>
                    <a:p>
                      <a:r>
                        <a:rPr lang="en-US" altLang="zh-TW" sz="1200" dirty="0" smtClean="0"/>
                        <a:t>&lt;/om2m:cin&gt;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3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</a:t>
            </a:r>
            <a:r>
              <a:rPr lang="en-US" altLang="zh-TW" sz="1800" b="1" dirty="0" smtClean="0"/>
              <a:t>DESCRIPTOR </a:t>
            </a:r>
            <a:r>
              <a:rPr lang="en-US" altLang="zh-TW" sz="1800" b="1" dirty="0" err="1" smtClean="0"/>
              <a:t>ContentInstance</a:t>
            </a:r>
            <a:r>
              <a:rPr lang="en-US" altLang="zh-TW" sz="1800" b="1" dirty="0" smtClean="0"/>
              <a:t> (</a:t>
            </a:r>
            <a:r>
              <a:rPr lang="en-US" altLang="zh-TW" sz="1800" b="1" dirty="0"/>
              <a:t>2/2)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content instance 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610171"/>
            <a:ext cx="4095750" cy="2828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2418785"/>
            <a:ext cx="3944418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DATA </a:t>
            </a:r>
            <a:r>
              <a:rPr lang="en-US" altLang="zh-TW" sz="1800" b="1" dirty="0" smtClean="0"/>
              <a:t>Container (</a:t>
            </a:r>
            <a:r>
              <a:rPr lang="en-US" altLang="zh-TW" sz="1800" b="1" dirty="0"/>
              <a:t>1/2)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HTTP POST </a:t>
            </a:r>
            <a:r>
              <a:rPr lang="en-US" altLang="zh-TW" sz="1800" dirty="0"/>
              <a:t>request with the following parameters to create a "DATA" container resource under the "MY_SENSOR" application.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98802"/>
              </p:ext>
            </p:extLst>
          </p:nvPr>
        </p:nvGraphicFramePr>
        <p:xfrm>
          <a:off x="1092956" y="3574287"/>
          <a:ext cx="7062504" cy="185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7355"/>
                <a:gridCol w="629514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http://127.0.0.1:8282/~/mn-cse/mn-name/MY_SENSOR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X-M2M-NM: DATA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129838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&lt;om2m:cnt xmlns:om2m="http://www.onem2m.org/xml/protocols"&gt; </a:t>
                      </a:r>
                    </a:p>
                    <a:p>
                      <a:r>
                        <a:rPr lang="en-US" altLang="zh-TW" sz="1400" dirty="0" smtClean="0"/>
                        <a:t>&lt;/om2m:cnt&gt;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04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DATA C</a:t>
            </a:r>
            <a:r>
              <a:rPr lang="en-US" altLang="zh-TW" sz="1800" b="1" dirty="0" smtClean="0"/>
              <a:t>ontainer (2/2</a:t>
            </a:r>
            <a:r>
              <a:rPr lang="en-US" altLang="zh-TW" sz="1800" b="1" dirty="0"/>
              <a:t>)</a:t>
            </a:r>
            <a:endParaRPr lang="en-US" altLang="zh-TW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container 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2" y="2586359"/>
            <a:ext cx="4133850" cy="2876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80" y="2586359"/>
            <a:ext cx="2241255" cy="41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</a:t>
            </a:r>
            <a:r>
              <a:rPr lang="en-US" altLang="zh-TW" sz="1800" b="1" dirty="0" smtClean="0"/>
              <a:t>DATA </a:t>
            </a:r>
            <a:r>
              <a:rPr lang="en-US" altLang="zh-TW" sz="1800" b="1" dirty="0" err="1" smtClean="0"/>
              <a:t>ContentInstance</a:t>
            </a:r>
            <a:r>
              <a:rPr lang="en-US" altLang="zh-TW" sz="1800" b="1" dirty="0" smtClean="0"/>
              <a:t> (1/2</a:t>
            </a:r>
            <a:r>
              <a:rPr lang="en-US" altLang="zh-TW" sz="1800" b="1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</a:t>
            </a:r>
            <a:r>
              <a:rPr lang="en-US" altLang="zh-TW" sz="1800" dirty="0"/>
              <a:t>HTTP </a:t>
            </a:r>
            <a:r>
              <a:rPr lang="en-US" altLang="zh-TW" sz="1800" dirty="0" smtClean="0"/>
              <a:t>POST request </a:t>
            </a:r>
            <a:r>
              <a:rPr lang="en-US" altLang="zh-TW" sz="1800" dirty="0"/>
              <a:t>with the following parameters to create a data </a:t>
            </a:r>
            <a:r>
              <a:rPr lang="en-US" altLang="zh-TW" sz="1800" dirty="0" smtClean="0"/>
              <a:t>“</a:t>
            </a:r>
            <a:r>
              <a:rPr lang="en-US" altLang="zh-TW" sz="1800" dirty="0" err="1" smtClean="0"/>
              <a:t>ContentInstance</a:t>
            </a:r>
            <a:r>
              <a:rPr lang="en-US" altLang="zh-TW" sz="1800" dirty="0" smtClean="0"/>
              <a:t>” </a:t>
            </a:r>
            <a:r>
              <a:rPr lang="en-US" altLang="zh-TW" sz="1800" dirty="0"/>
              <a:t>resource under the "DATA" container</a:t>
            </a:r>
            <a:r>
              <a:rPr lang="en-US" altLang="zh-TW" sz="1800" dirty="0" smtClean="0"/>
              <a:t>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30574"/>
              </p:ext>
            </p:extLst>
          </p:nvPr>
        </p:nvGraphicFramePr>
        <p:xfrm>
          <a:off x="1026131" y="2965964"/>
          <a:ext cx="7091738" cy="32966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9391"/>
                <a:gridCol w="6222347"/>
              </a:tblGrid>
              <a:tr h="127592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http://127.0.0.1:8282/~/mn-cse/mn-name/MY_SENSOR/DATA</a:t>
                      </a:r>
                    </a:p>
                  </a:txBody>
                  <a:tcPr anchor="ctr"/>
                </a:tc>
              </a:tr>
              <a:tr h="127592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127592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168853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&lt;om2m:cin xmlns:om2m="http://www.onem2m.org/xml/protocols"&gt;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cnf</a:t>
                      </a:r>
                      <a:r>
                        <a:rPr lang="en-US" altLang="zh-TW" sz="1200" dirty="0" smtClean="0"/>
                        <a:t>&gt;message&lt;/</a:t>
                      </a:r>
                      <a:r>
                        <a:rPr lang="en-US" altLang="zh-TW" sz="1200" dirty="0" err="1" smtClean="0"/>
                        <a:t>cnf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&lt;con&gt;</a:t>
                      </a:r>
                    </a:p>
                    <a:p>
                      <a:r>
                        <a:rPr lang="en-US" altLang="zh-TW" sz="1200" dirty="0" smtClean="0"/>
                        <a:t>      &amp;</a:t>
                      </a:r>
                      <a:r>
                        <a:rPr lang="en-US" altLang="zh-TW" sz="1200" dirty="0" err="1" smtClean="0"/>
                        <a:t>lt;obj&amp;gt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lt;str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quot;appId&amp;quot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quot;MY_SENSOR&amp;quot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lt;str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quot;category&amp;quot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quot;temperature</a:t>
                      </a:r>
                      <a:r>
                        <a:rPr lang="en-US" altLang="zh-TW" sz="1200" dirty="0" smtClean="0"/>
                        <a:t> &amp;</a:t>
                      </a:r>
                      <a:r>
                        <a:rPr lang="en-US" altLang="zh-TW" sz="1200" dirty="0" err="1" smtClean="0"/>
                        <a:t>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lt;int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quot;data&amp;quot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=&amp;quot;27&amp;quot;/&amp;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  &amp;</a:t>
                      </a:r>
                      <a:r>
                        <a:rPr lang="en-US" altLang="zh-TW" sz="1200" dirty="0" err="1" smtClean="0"/>
                        <a:t>lt;int</a:t>
                      </a:r>
                      <a:r>
                        <a:rPr lang="en-US" altLang="zh-TW" sz="1200" dirty="0" smtClean="0"/>
                        <a:t> name=&amp;</a:t>
                      </a:r>
                      <a:r>
                        <a:rPr lang="en-US" altLang="zh-TW" sz="1200" dirty="0" err="1" smtClean="0"/>
                        <a:t>quot;unit&amp;quot</a:t>
                      </a:r>
                      <a:r>
                        <a:rPr lang="en-US" altLang="zh-TW" sz="1200" dirty="0" smtClean="0"/>
                        <a:t>; </a:t>
                      </a:r>
                      <a:r>
                        <a:rPr lang="en-US" altLang="zh-TW" sz="1200" dirty="0" err="1" smtClean="0"/>
                        <a:t>val</a:t>
                      </a:r>
                      <a:r>
                        <a:rPr lang="en-US" altLang="zh-TW" sz="1200" dirty="0" smtClean="0"/>
                        <a:t>=&amp;</a:t>
                      </a:r>
                      <a:r>
                        <a:rPr lang="en-US" altLang="zh-TW" sz="1200" dirty="0" err="1" smtClean="0"/>
                        <a:t>quot;celsius&amp;quot</a:t>
                      </a:r>
                      <a:r>
                        <a:rPr lang="en-US" altLang="zh-TW" sz="1200" dirty="0" smtClean="0"/>
                        <a:t>;/&amp;</a:t>
                      </a:r>
                      <a:r>
                        <a:rPr lang="en-US" altLang="zh-TW" sz="1200" dirty="0" err="1" smtClean="0"/>
                        <a:t>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  &amp;</a:t>
                      </a:r>
                      <a:r>
                        <a:rPr lang="en-US" altLang="zh-TW" sz="1200" dirty="0" err="1" smtClean="0"/>
                        <a:t>lt</a:t>
                      </a:r>
                      <a:r>
                        <a:rPr lang="en-US" altLang="zh-TW" sz="1200" dirty="0" smtClean="0"/>
                        <a:t>;/</a:t>
                      </a:r>
                      <a:r>
                        <a:rPr lang="en-US" altLang="zh-TW" sz="1200" dirty="0" err="1" smtClean="0"/>
                        <a:t>obj&amp;gt</a:t>
                      </a:r>
                      <a:r>
                        <a:rPr lang="en-US" altLang="zh-TW" sz="1200" dirty="0" smtClean="0"/>
                        <a:t>;</a:t>
                      </a:r>
                    </a:p>
                    <a:p>
                      <a:r>
                        <a:rPr lang="en-US" altLang="zh-TW" sz="1200" dirty="0" smtClean="0"/>
                        <a:t>    &lt;/con&gt;</a:t>
                      </a:r>
                    </a:p>
                    <a:p>
                      <a:r>
                        <a:rPr lang="en-US" altLang="zh-TW" sz="1200" dirty="0" smtClean="0"/>
                        <a:t>&lt;/om2m:cin&gt;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6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</a:t>
            </a:r>
            <a:r>
              <a:rPr lang="en-US" altLang="zh-TW" sz="1800" b="1" dirty="0" smtClean="0"/>
              <a:t>DATA </a:t>
            </a:r>
            <a:r>
              <a:rPr lang="en-US" altLang="zh-TW" sz="1800" b="1" dirty="0" err="1" smtClean="0"/>
              <a:t>ContentInstance</a:t>
            </a:r>
            <a:r>
              <a:rPr lang="en-US" altLang="zh-TW" sz="1800" b="1" dirty="0" smtClean="0"/>
              <a:t> (2/2</a:t>
            </a:r>
            <a:r>
              <a:rPr lang="en-US" altLang="zh-TW" sz="1800" b="1" dirty="0"/>
              <a:t>)</a:t>
            </a:r>
            <a:endParaRPr lang="en-US" altLang="zh-TW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</a:t>
            </a:r>
            <a:r>
              <a:rPr lang="en-US" altLang="zh-TW" sz="1800" dirty="0" err="1" smtClean="0"/>
              <a:t>ContentInstance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" y="2717656"/>
            <a:ext cx="4105275" cy="3057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998" y="2834893"/>
            <a:ext cx="3273446" cy="34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1!</a:t>
            </a:r>
          </a:p>
        </p:txBody>
      </p:sp>
    </p:spTree>
    <p:extLst>
      <p:ext uri="{BB962C8B-B14F-4D97-AF65-F5344CB8AC3E}">
        <p14:creationId xmlns:p14="http://schemas.microsoft.com/office/powerpoint/2010/main" val="320015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57" y="173421"/>
            <a:ext cx="75438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0462" y="1727211"/>
            <a:ext cx="8068793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Subscribe to MY_SENSOR </a:t>
            </a:r>
            <a:r>
              <a:rPr lang="en-US" altLang="zh-TW" sz="1800" b="1" dirty="0" smtClean="0"/>
              <a:t>Data(1/5)</a:t>
            </a:r>
            <a:endParaRPr lang="en-US" altLang="zh-TW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Open a terminal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Move to monitor folder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/home/</a:t>
            </a:r>
            <a:r>
              <a:rPr lang="en-US" altLang="zh-TW" sz="1600" dirty="0" err="1" smtClean="0"/>
              <a:t>iotclass</a:t>
            </a:r>
            <a:endParaRPr lang="en-US" altLang="zh-TW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Start </a:t>
            </a:r>
            <a:r>
              <a:rPr lang="en-US" altLang="zh-TW" sz="1600" dirty="0"/>
              <a:t>the Monitor server using the following command: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1400" dirty="0"/>
              <a:t>j</a:t>
            </a:r>
            <a:r>
              <a:rPr lang="en-US" altLang="zh-TW" sz="1400" dirty="0" smtClean="0"/>
              <a:t>ava –jar monitor.jar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Monitor is a Web Application that listens for HTTP Post requests at port=1400 </a:t>
            </a:r>
            <a:r>
              <a:rPr lang="en-US" altLang="zh-TW" sz="1600" dirty="0"/>
              <a:t>and </a:t>
            </a:r>
            <a:r>
              <a:rPr lang="en-US" altLang="zh-TW" sz="1600" dirty="0" smtClean="0"/>
              <a:t>context=/</a:t>
            </a:r>
            <a:r>
              <a:rPr lang="en-US" altLang="zh-TW" sz="1600" dirty="0"/>
              <a:t>monitor.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1" y="4045381"/>
            <a:ext cx="7698761" cy="13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8564" y="593304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303" y="1818350"/>
            <a:ext cx="83478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/>
              <a:t>Subscribe to MY_SENSOR </a:t>
            </a:r>
            <a:r>
              <a:rPr lang="en-US" altLang="zh-TW" sz="1800" b="1" dirty="0" smtClean="0"/>
              <a:t>Data (2/5)</a:t>
            </a:r>
            <a:endParaRPr lang="en-US" altLang="zh-TW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</a:t>
            </a:r>
            <a:r>
              <a:rPr lang="en-US" altLang="zh-TW" sz="1800" dirty="0"/>
              <a:t>HTTP </a:t>
            </a:r>
            <a:r>
              <a:rPr lang="en-US" altLang="zh-TW" sz="1800" dirty="0" smtClean="0"/>
              <a:t>POST request </a:t>
            </a:r>
            <a:r>
              <a:rPr lang="en-US" altLang="zh-TW" sz="1800" dirty="0"/>
              <a:t>with the following parameters to create a </a:t>
            </a:r>
            <a:r>
              <a:rPr lang="en-US" altLang="zh-TW" sz="1800" dirty="0" smtClean="0"/>
              <a:t>“SUBSCRIPTION" </a:t>
            </a:r>
            <a:r>
              <a:rPr lang="en-US" altLang="zh-TW" sz="1800" dirty="0"/>
              <a:t>resource for </a:t>
            </a:r>
            <a:r>
              <a:rPr lang="en-US" altLang="zh-TW" sz="1800" dirty="0" smtClean="0"/>
              <a:t>receiving asynchronous notifications from </a:t>
            </a:r>
            <a:r>
              <a:rPr lang="en-US" altLang="zh-TW" sz="1800" dirty="0"/>
              <a:t>"MY_SENSOR" </a:t>
            </a:r>
            <a:r>
              <a:rPr lang="en-US" altLang="zh-TW" sz="1800" dirty="0" smtClean="0"/>
              <a:t>application when “MY_SENSOR” gets new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/>
              <a:t>The monitor </a:t>
            </a:r>
            <a:r>
              <a:rPr lang="en-US" altLang="zh-TW" sz="1800" dirty="0" smtClean="0"/>
              <a:t>server listening </a:t>
            </a:r>
            <a:r>
              <a:rPr lang="en-US" altLang="zh-TW" sz="1800" dirty="0"/>
              <a:t>URL (</a:t>
            </a:r>
            <a:r>
              <a:rPr lang="en-US" altLang="zh-TW" sz="1800" b="1" dirty="0"/>
              <a:t>http://127.0.0.1:1400/monitor</a:t>
            </a:r>
            <a:r>
              <a:rPr lang="en-US" altLang="zh-TW" sz="1800" dirty="0"/>
              <a:t>) should be added on the </a:t>
            </a:r>
            <a:r>
              <a:rPr lang="en-US" altLang="zh-TW" sz="1800" dirty="0" smtClean="0"/>
              <a:t>“nu" </a:t>
            </a:r>
            <a:r>
              <a:rPr lang="en-US" altLang="zh-TW" sz="1800" dirty="0"/>
              <a:t>tag of the subscription representation</a:t>
            </a:r>
            <a:r>
              <a:rPr lang="en-US" altLang="zh-TW" sz="20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21796" y="6492875"/>
            <a:ext cx="58640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2276"/>
              </p:ext>
            </p:extLst>
          </p:nvPr>
        </p:nvGraphicFramePr>
        <p:xfrm>
          <a:off x="810795" y="3830030"/>
          <a:ext cx="7611001" cy="216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2419"/>
                <a:gridCol w="6668582"/>
              </a:tblGrid>
              <a:tr h="16871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http://127.0.0.1:8282/~/mn-cse/mn-name/MY_SENSOR/DATA</a:t>
                      </a:r>
                    </a:p>
                  </a:txBody>
                  <a:tcPr anchor="ctr"/>
                </a:tc>
              </a:tr>
              <a:tr h="12074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anchor="ctr"/>
                </a:tc>
              </a:tr>
              <a:tr h="12074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=23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X-M2M-NM: SUB_MY_SENSOR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0841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&lt;m2m:sub xmlns:m2m="http://www.onem2m.org/xml/protocols"&gt; </a:t>
                      </a:r>
                    </a:p>
                    <a:p>
                      <a:r>
                        <a:rPr lang="zh-TW" altLang="en-US" sz="1200" dirty="0" smtClean="0"/>
                        <a:t>　</a:t>
                      </a:r>
                      <a:r>
                        <a:rPr lang="en-US" altLang="zh-TW" sz="1200" dirty="0" smtClean="0"/>
                        <a:t>&lt;nu&gt;http://localhost:1400/monitor&lt;/nu&gt; </a:t>
                      </a:r>
                    </a:p>
                    <a:p>
                      <a:r>
                        <a:rPr lang="zh-TW" altLang="en-US" sz="1200" dirty="0" smtClean="0"/>
                        <a:t>　</a:t>
                      </a:r>
                      <a:r>
                        <a:rPr lang="en-US" altLang="zh-TW" sz="1200" dirty="0" smtClean="0"/>
                        <a:t>&lt;</a:t>
                      </a:r>
                      <a:r>
                        <a:rPr lang="en-US" altLang="zh-TW" sz="1200" dirty="0" err="1" smtClean="0"/>
                        <a:t>nct</a:t>
                      </a:r>
                      <a:r>
                        <a:rPr lang="en-US" altLang="zh-TW" sz="1200" dirty="0" smtClean="0"/>
                        <a:t>&gt;2&lt;/</a:t>
                      </a:r>
                      <a:r>
                        <a:rPr lang="en-US" altLang="zh-TW" sz="1200" dirty="0" err="1" smtClean="0"/>
                        <a:t>nct</a:t>
                      </a:r>
                      <a:r>
                        <a:rPr lang="en-US" altLang="zh-TW" sz="1200" dirty="0" smtClean="0"/>
                        <a:t>&gt; </a:t>
                      </a:r>
                    </a:p>
                    <a:p>
                      <a:r>
                        <a:rPr lang="en-US" altLang="zh-TW" sz="1200" dirty="0" smtClean="0"/>
                        <a:t>&lt;/m2m:sub&gt;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9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Subscribe to MY_SENSOR </a:t>
            </a:r>
            <a:r>
              <a:rPr lang="en-US" altLang="zh-TW" sz="1800" b="1" dirty="0" smtClean="0"/>
              <a:t>Data (3/5)</a:t>
            </a:r>
            <a:endParaRPr lang="en-US" altLang="zh-TW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subscription 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6" y="2624534"/>
            <a:ext cx="3445958" cy="28756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77" y="2624534"/>
            <a:ext cx="3600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5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4" y="1540477"/>
            <a:ext cx="8357286" cy="4979782"/>
          </a:xfrm>
        </p:spPr>
        <p:txBody>
          <a:bodyPr>
            <a:normAutofit fontScale="77500" lnSpcReduction="20000"/>
          </a:bodyPr>
          <a:lstStyle/>
          <a:p>
            <a:pPr marL="514350" indent="-288925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cs typeface="Calibri"/>
              </a:rPr>
              <a:t>High Level Architecture.</a:t>
            </a:r>
          </a:p>
          <a:p>
            <a:pPr marL="514350" indent="-288925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 smtClean="0">
                <a:solidFill>
                  <a:schemeClr val="tx1"/>
                </a:solidFill>
                <a:cs typeface="Calibri"/>
              </a:rPr>
              <a:t>PostMan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dirty="0" smtClean="0"/>
              <a:t>Creating </a:t>
            </a:r>
            <a:r>
              <a:rPr lang="en-US" dirty="0"/>
              <a:t>Application, Descriptor Container, Data </a:t>
            </a:r>
            <a:r>
              <a:rPr lang="en-US" dirty="0" smtClean="0"/>
              <a:t>Container</a:t>
            </a:r>
            <a:r>
              <a:rPr lang="en-US" dirty="0"/>
              <a:t>, Descriptor </a:t>
            </a:r>
            <a:r>
              <a:rPr lang="en-US" dirty="0" err="1"/>
              <a:t>ContentInstance</a:t>
            </a:r>
            <a:r>
              <a:rPr lang="en-US" dirty="0"/>
              <a:t>, Data </a:t>
            </a:r>
            <a:r>
              <a:rPr lang="en-US" dirty="0" err="1"/>
              <a:t>ContentInstance</a:t>
            </a:r>
            <a:r>
              <a:rPr lang="en-US" dirty="0"/>
              <a:t>. </a:t>
            </a:r>
            <a:r>
              <a:rPr lang="en-US" sz="1400" i="1" dirty="0">
                <a:solidFill>
                  <a:srgbClr val="00B050"/>
                </a:solidFill>
              </a:rPr>
              <a:t>(Checkpoint 1)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dirty="0"/>
              <a:t>Creating </a:t>
            </a:r>
            <a:r>
              <a:rPr lang="en-US" dirty="0" smtClean="0"/>
              <a:t>and Testing a Subscription</a:t>
            </a:r>
            <a:r>
              <a:rPr lang="en-US" dirty="0"/>
              <a:t>. </a:t>
            </a:r>
            <a:r>
              <a:rPr lang="en-US" sz="1400" i="1" dirty="0">
                <a:solidFill>
                  <a:srgbClr val="00B050"/>
                </a:solidFill>
              </a:rPr>
              <a:t>(Checkpoint 2</a:t>
            </a:r>
            <a:r>
              <a:rPr lang="en-US" sz="1400" i="1" dirty="0" smtClean="0">
                <a:solidFill>
                  <a:srgbClr val="00B050"/>
                </a:solidFill>
              </a:rPr>
              <a:t>)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endParaRPr lang="en-US" sz="1400" i="1" dirty="0">
              <a:solidFill>
                <a:srgbClr val="00B050"/>
              </a:solidFill>
            </a:endParaRPr>
          </a:p>
          <a:p>
            <a:pPr marL="514350" indent="-288925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cs typeface="Calibri"/>
              </a:rPr>
              <a:t>RESTful </a:t>
            </a:r>
            <a:r>
              <a:rPr lang="en-US" dirty="0">
                <a:solidFill>
                  <a:schemeClr val="tx1"/>
                </a:solidFill>
                <a:cs typeface="Calibri"/>
              </a:rPr>
              <a:t>Operations on the Resource Tree using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Node-RED.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dirty="0" smtClean="0"/>
              <a:t>Creating a Middle Node-Application Entity with Node-RED </a:t>
            </a:r>
            <a:r>
              <a:rPr lang="en-US" dirty="0"/>
              <a:t>Part </a:t>
            </a:r>
            <a:r>
              <a:rPr lang="en-US" dirty="0" smtClean="0"/>
              <a:t>I. </a:t>
            </a:r>
            <a:r>
              <a:rPr lang="en-US" sz="1400" i="1" dirty="0">
                <a:solidFill>
                  <a:srgbClr val="00B050"/>
                </a:solidFill>
              </a:rPr>
              <a:t>(Checkpoint 3)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dirty="0"/>
              <a:t>Creating a </a:t>
            </a:r>
            <a:r>
              <a:rPr lang="en-US" altLang="zh-TW" dirty="0"/>
              <a:t>Middle </a:t>
            </a:r>
            <a:r>
              <a:rPr lang="en-US" altLang="zh-TW" dirty="0" smtClean="0"/>
              <a:t>Node-Application </a:t>
            </a:r>
            <a:r>
              <a:rPr lang="en-US" altLang="zh-TW" dirty="0"/>
              <a:t>Entity </a:t>
            </a:r>
            <a:r>
              <a:rPr lang="en-US" dirty="0" smtClean="0"/>
              <a:t>with </a:t>
            </a:r>
            <a:r>
              <a:rPr lang="en-US" dirty="0"/>
              <a:t>Node-RED Part II. </a:t>
            </a:r>
            <a:r>
              <a:rPr lang="en-US" sz="1400" i="1" dirty="0">
                <a:solidFill>
                  <a:srgbClr val="00B050"/>
                </a:solidFill>
              </a:rPr>
              <a:t>(Checkpoint 4)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dirty="0" smtClean="0"/>
              <a:t>Extending the </a:t>
            </a:r>
            <a:r>
              <a:rPr lang="en-US" altLang="zh-TW" dirty="0"/>
              <a:t>Middle </a:t>
            </a:r>
            <a:r>
              <a:rPr lang="en-US" altLang="zh-TW" dirty="0" smtClean="0"/>
              <a:t>Node-Application </a:t>
            </a:r>
            <a:r>
              <a:rPr lang="en-US" altLang="zh-TW" dirty="0"/>
              <a:t>Entity </a:t>
            </a:r>
            <a:r>
              <a:rPr lang="en-US" dirty="0" smtClean="0"/>
              <a:t>with HTTP </a:t>
            </a:r>
            <a:r>
              <a:rPr lang="en-US" dirty="0"/>
              <a:t>Server </a:t>
            </a:r>
            <a:r>
              <a:rPr lang="en-US" dirty="0" smtClean="0"/>
              <a:t>Capabilities. </a:t>
            </a:r>
            <a:r>
              <a:rPr lang="en-US" sz="1400" i="1" dirty="0">
                <a:solidFill>
                  <a:srgbClr val="00B050"/>
                </a:solidFill>
              </a:rPr>
              <a:t>(Checkpoint 5)</a:t>
            </a:r>
          </a:p>
          <a:p>
            <a:pPr marL="806958" lvl="1" indent="-288925">
              <a:buFont typeface="Courier New" panose="02070309020205020404" pitchFamily="49" charset="0"/>
              <a:buChar char="o"/>
            </a:pPr>
            <a:r>
              <a:rPr lang="en-US" altLang="zh-TW" dirty="0"/>
              <a:t>Creating a subscription resource to a container in </a:t>
            </a:r>
            <a:r>
              <a:rPr lang="en-US" altLang="zh-TW" dirty="0" smtClean="0"/>
              <a:t>Middle Node-Application Entity </a:t>
            </a:r>
            <a:r>
              <a:rPr lang="en-US" altLang="zh-TW" dirty="0"/>
              <a:t>using Node-RED</a:t>
            </a:r>
            <a:r>
              <a:rPr lang="en-US" dirty="0" smtClean="0"/>
              <a:t>. </a:t>
            </a:r>
            <a:r>
              <a:rPr lang="en-US" sz="1400" i="1" dirty="0">
                <a:solidFill>
                  <a:srgbClr val="00B050"/>
                </a:solidFill>
              </a:rPr>
              <a:t>(Checkpoint 6</a:t>
            </a:r>
            <a:r>
              <a:rPr lang="en-US" sz="1400" i="1" dirty="0" smtClean="0">
                <a:solidFill>
                  <a:srgbClr val="00B050"/>
                </a:solidFill>
              </a:rPr>
              <a:t>)</a:t>
            </a:r>
            <a:endParaRPr lang="en-US" sz="1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/>
              <a:t>Subscribe to MY_SENSOR </a:t>
            </a:r>
            <a:r>
              <a:rPr lang="en-US" altLang="zh-TW" sz="1800" b="1" dirty="0" smtClean="0"/>
              <a:t>Data (4/5)</a:t>
            </a:r>
            <a:endParaRPr lang="en-US" altLang="zh-TW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Insert </a:t>
            </a:r>
            <a:r>
              <a:rPr lang="en-US" altLang="zh-TW" sz="1800" dirty="0"/>
              <a:t>d</a:t>
            </a:r>
            <a:r>
              <a:rPr lang="en-US" altLang="zh-TW" sz="1800" dirty="0" smtClean="0"/>
              <a:t>ata on “MY_SENSOR” application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(See slide 14). Inserting new data in the </a:t>
            </a:r>
            <a:r>
              <a:rPr lang="en-US" altLang="zh-TW" sz="1800" dirty="0" err="1" smtClean="0"/>
              <a:t>ContentInstance</a:t>
            </a:r>
            <a:r>
              <a:rPr lang="en-US" altLang="zh-TW" sz="1800" dirty="0" smtClean="0"/>
              <a:t> of DATA container will trigger a notification event.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The </a:t>
            </a:r>
            <a:r>
              <a:rPr lang="en-US" altLang="zh-TW" sz="1800" dirty="0"/>
              <a:t>new event is published to </a:t>
            </a:r>
            <a:r>
              <a:rPr lang="en-US" altLang="zh-TW" sz="1800" dirty="0" smtClean="0"/>
              <a:t>subscribers </a:t>
            </a:r>
            <a:r>
              <a:rPr lang="en-US" altLang="zh-TW" sz="1800" dirty="0"/>
              <a:t>by the </a:t>
            </a:r>
            <a:r>
              <a:rPr lang="en-US" altLang="zh-TW" sz="1800" dirty="0" smtClean="0"/>
              <a:t>Gateway via HTTP POST Notification (an example of an XML Object returned to subscribers is shown below).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77" y="3378596"/>
            <a:ext cx="41624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/>
              <a:t>Subscribe to MY_SENSOR </a:t>
            </a:r>
            <a:r>
              <a:rPr lang="en-US" altLang="zh-TW" sz="1800" b="1" dirty="0" smtClean="0"/>
              <a:t>Data (5/5)</a:t>
            </a:r>
            <a:endParaRPr lang="en-US" altLang="zh-TW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The </a:t>
            </a:r>
            <a:r>
              <a:rPr lang="en-US" altLang="zh-TW" sz="1800" dirty="0"/>
              <a:t>Monitor receives a "Notify" resource including the new "</a:t>
            </a:r>
            <a:r>
              <a:rPr lang="en-US" altLang="zh-TW" sz="1800" dirty="0" err="1"/>
              <a:t>ContentInstance</a:t>
            </a:r>
            <a:r>
              <a:rPr lang="en-US" altLang="zh-TW" sz="1800" dirty="0" smtClean="0"/>
              <a:t>".</a:t>
            </a:r>
            <a:endParaRPr lang="en-US" altLang="zh-TW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/>
              <a:t>Remember that the "Notify" resource has a generic structure to support notifications for other type of resources such as </a:t>
            </a:r>
            <a:r>
              <a:rPr lang="en-US" altLang="zh-TW" sz="1800" dirty="0" smtClean="0"/>
              <a:t>“AE", </a:t>
            </a:r>
            <a:r>
              <a:rPr lang="en-US" altLang="zh-TW" sz="1800" dirty="0"/>
              <a:t>"Container", "Group", </a:t>
            </a:r>
            <a:r>
              <a:rPr lang="en-US" altLang="zh-TW" sz="1800" dirty="0" err="1" smtClean="0"/>
              <a:t>Access</a:t>
            </a:r>
            <a:r>
              <a:rPr lang="en-US" altLang="zh-TW" sz="1800" dirty="0" err="1"/>
              <a:t>ControlPolicy</a:t>
            </a:r>
            <a:r>
              <a:rPr lang="en-US" altLang="zh-TW" sz="1800" dirty="0" smtClean="0"/>
              <a:t>, </a:t>
            </a:r>
            <a:r>
              <a:rPr lang="en-US" altLang="zh-TW" sz="1800" dirty="0"/>
              <a:t>etc</a:t>
            </a:r>
            <a:r>
              <a:rPr lang="en-US" altLang="zh-TW" sz="1800" dirty="0" smtClean="0"/>
              <a:t>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63" y="3122636"/>
            <a:ext cx="4888669" cy="34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2!</a:t>
            </a:r>
          </a:p>
        </p:txBody>
      </p:sp>
    </p:spTree>
    <p:extLst>
      <p:ext uri="{BB962C8B-B14F-4D97-AF65-F5344CB8AC3E}">
        <p14:creationId xmlns:p14="http://schemas.microsoft.com/office/powerpoint/2010/main" val="308020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 smtClean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Start the Node-RED</a:t>
            </a:r>
          </a:p>
          <a:p>
            <a:r>
              <a:rPr lang="en-US" altLang="zh-TW" sz="1800" dirty="0" smtClean="0"/>
              <a:t>Open a new terminal and input the command:</a:t>
            </a:r>
          </a:p>
          <a:p>
            <a:pPr lvl="1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zh-TW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node-red -</a:t>
            </a:r>
            <a:r>
              <a:rPr lang="en-US" altLang="zh-TW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vv</a:t>
            </a:r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800" dirty="0" smtClean="0"/>
              <a:t>Open http://localhost:1880</a:t>
            </a:r>
          </a:p>
          <a:p>
            <a:pPr lvl="1"/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5" y="3617103"/>
            <a:ext cx="4282225" cy="18411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25" y="2864222"/>
            <a:ext cx="4121678" cy="3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8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From the “input” library, drag and drop an “Inject” object into the designer area.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034"/>
          <a:stretch/>
        </p:blipFill>
        <p:spPr>
          <a:xfrm>
            <a:off x="1004062" y="2646901"/>
            <a:ext cx="7321639" cy="296885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963004" y="3206839"/>
            <a:ext cx="917312" cy="359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04062" y="3583843"/>
            <a:ext cx="1391408" cy="361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565317" y="3583843"/>
            <a:ext cx="566670" cy="4378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620688"/>
            <a:ext cx="858964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B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a </a:t>
            </a:r>
            <a:r>
              <a:rPr lang="en-US" altLang="zh-TW" smtClean="0"/>
              <a:t>MN-AE </a:t>
            </a:r>
            <a:r>
              <a:rPr lang="en-US" smtClean="0"/>
              <a:t>with Node-RED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From the “function” library, drag and drop an “oM2M ONE Application” object into the designer area.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805219" y="2450856"/>
            <a:ext cx="4814523" cy="4113887"/>
            <a:chOff x="1805219" y="2450856"/>
            <a:chExt cx="4814523" cy="411388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586" y="2450856"/>
              <a:ext cx="4804156" cy="4069403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1805219" y="2918117"/>
              <a:ext cx="2028418" cy="3646626"/>
              <a:chOff x="2152948" y="2209779"/>
              <a:chExt cx="2028418" cy="3646626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2163315" y="2209779"/>
                <a:ext cx="917312" cy="35974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2152948" y="5271299"/>
                <a:ext cx="1391408" cy="58510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向右箭號 12"/>
              <p:cNvSpPr/>
              <p:nvPr/>
            </p:nvSpPr>
            <p:spPr>
              <a:xfrm>
                <a:off x="3614696" y="5344911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61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From the same “function” library, drag and drop an “http request” object into the designer area.</a:t>
            </a:r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908674" y="2503169"/>
            <a:ext cx="7326652" cy="3786315"/>
            <a:chOff x="908674" y="2503169"/>
            <a:chExt cx="7326652" cy="3786315"/>
          </a:xfrm>
        </p:grpSpPr>
        <p:grpSp>
          <p:nvGrpSpPr>
            <p:cNvPr id="12" name="群組 11"/>
            <p:cNvGrpSpPr/>
            <p:nvPr/>
          </p:nvGrpSpPr>
          <p:grpSpPr>
            <a:xfrm>
              <a:off x="908674" y="2503169"/>
              <a:ext cx="7326652" cy="3786315"/>
              <a:chOff x="908674" y="2503169"/>
              <a:chExt cx="7326652" cy="3786315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674" y="2503169"/>
                <a:ext cx="7326652" cy="3786315"/>
              </a:xfrm>
              <a:prstGeom prst="rect">
                <a:avLst/>
              </a:prstGeom>
            </p:spPr>
          </p:pic>
          <p:sp>
            <p:nvSpPr>
              <p:cNvPr id="9" name="橢圓 8"/>
              <p:cNvSpPr/>
              <p:nvPr/>
            </p:nvSpPr>
            <p:spPr>
              <a:xfrm>
                <a:off x="908674" y="5499279"/>
                <a:ext cx="1391408" cy="49847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向右箭號 9"/>
              <p:cNvSpPr/>
              <p:nvPr/>
            </p:nvSpPr>
            <p:spPr>
              <a:xfrm>
                <a:off x="2410770" y="5529573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右箭號 10"/>
              <p:cNvSpPr/>
              <p:nvPr/>
            </p:nvSpPr>
            <p:spPr>
              <a:xfrm rot="5400000">
                <a:off x="2074816" y="3622455"/>
                <a:ext cx="671907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8697" y="4756797"/>
              <a:ext cx="2000250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19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From the “output” library, drag and drop a “debug” object into the designer area.</a:t>
            </a:r>
            <a:endParaRPr 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14629" y="2644173"/>
            <a:ext cx="7652131" cy="2821784"/>
            <a:chOff x="714629" y="2644173"/>
            <a:chExt cx="7652131" cy="2821784"/>
          </a:xfrm>
        </p:grpSpPr>
        <p:grpSp>
          <p:nvGrpSpPr>
            <p:cNvPr id="11" name="群組 10"/>
            <p:cNvGrpSpPr/>
            <p:nvPr/>
          </p:nvGrpSpPr>
          <p:grpSpPr>
            <a:xfrm>
              <a:off x="714629" y="2644173"/>
              <a:ext cx="7652131" cy="2821784"/>
              <a:chOff x="714629" y="2644173"/>
              <a:chExt cx="7652131" cy="282178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266" y="2644173"/>
                <a:ext cx="7613494" cy="2821784"/>
              </a:xfrm>
              <a:prstGeom prst="rect">
                <a:avLst/>
              </a:prstGeom>
            </p:spPr>
          </p:pic>
          <p:sp>
            <p:nvSpPr>
              <p:cNvPr id="8" name="橢圓 7"/>
              <p:cNvSpPr/>
              <p:nvPr/>
            </p:nvSpPr>
            <p:spPr>
              <a:xfrm>
                <a:off x="714629" y="3271234"/>
                <a:ext cx="917312" cy="3127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753266" y="3613223"/>
                <a:ext cx="1230080" cy="3148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向右箭號 9"/>
              <p:cNvSpPr/>
              <p:nvPr/>
            </p:nvSpPr>
            <p:spPr>
              <a:xfrm>
                <a:off x="2034862" y="3583949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0705" y="4543076"/>
              <a:ext cx="1713676" cy="35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9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425" y="3667125"/>
            <a:ext cx="7677150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Connect the vertices of each object (node) using a drag and drop movement.</a:t>
            </a:r>
          </a:p>
          <a:p>
            <a:r>
              <a:rPr lang="zh-TW" altLang="en-US" dirty="0" smtClean="0"/>
              <a:t>　  </a:t>
            </a:r>
            <a:r>
              <a:rPr lang="en-US" dirty="0" smtClean="0"/>
              <a:t>Connect all vertices as shown in the picture below.</a:t>
            </a:r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354822" y="3798571"/>
            <a:ext cx="2154797" cy="409575"/>
            <a:chOff x="2354822" y="3798571"/>
            <a:chExt cx="2154797" cy="409575"/>
          </a:xfrm>
        </p:grpSpPr>
        <p:grpSp>
          <p:nvGrpSpPr>
            <p:cNvPr id="7" name="群組 6"/>
            <p:cNvGrpSpPr/>
            <p:nvPr/>
          </p:nvGrpSpPr>
          <p:grpSpPr>
            <a:xfrm>
              <a:off x="2354822" y="3798571"/>
              <a:ext cx="2083963" cy="409575"/>
              <a:chOff x="2354822" y="3798571"/>
              <a:chExt cx="2083963" cy="40957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8535" y="3798571"/>
                <a:ext cx="2000250" cy="409575"/>
              </a:xfrm>
              <a:prstGeom prst="rect">
                <a:avLst/>
              </a:prstGeom>
            </p:spPr>
          </p:pic>
          <p:sp>
            <p:nvSpPr>
              <p:cNvPr id="5" name="橢圓 4"/>
              <p:cNvSpPr/>
              <p:nvPr/>
            </p:nvSpPr>
            <p:spPr>
              <a:xfrm>
                <a:off x="2354822" y="3873294"/>
                <a:ext cx="244699" cy="25757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橢圓 7"/>
            <p:cNvSpPr/>
            <p:nvPr/>
          </p:nvSpPr>
          <p:spPr>
            <a:xfrm>
              <a:off x="4264920" y="3869765"/>
              <a:ext cx="244699" cy="25757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58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 smtClean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Double click on the “oneM2M Application” object. A new window is shown. Click on the pen icon (edit </a:t>
            </a:r>
            <a:r>
              <a:rPr lang="en-US" dirty="0" err="1" smtClean="0"/>
              <a:t>xN_CSE</a:t>
            </a:r>
            <a:r>
              <a:rPr lang="en-US" dirty="0" smtClean="0"/>
              <a:t> attribute contents).</a:t>
            </a:r>
            <a:endParaRPr 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08792" y="2553821"/>
            <a:ext cx="8912180" cy="3352800"/>
            <a:chOff x="208792" y="2553821"/>
            <a:chExt cx="8912180" cy="3352800"/>
          </a:xfrm>
        </p:grpSpPr>
        <p:grpSp>
          <p:nvGrpSpPr>
            <p:cNvPr id="15" name="群組 14"/>
            <p:cNvGrpSpPr/>
            <p:nvPr/>
          </p:nvGrpSpPr>
          <p:grpSpPr>
            <a:xfrm>
              <a:off x="208792" y="2553821"/>
              <a:ext cx="8912180" cy="3352800"/>
              <a:chOff x="231820" y="3985965"/>
              <a:chExt cx="8912180" cy="3352800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3"/>
              <a:srcRect l="4133"/>
              <a:stretch/>
            </p:blipFill>
            <p:spPr>
              <a:xfrm>
                <a:off x="231820" y="3985965"/>
                <a:ext cx="8912180" cy="3352800"/>
              </a:xfrm>
              <a:prstGeom prst="rect">
                <a:avLst/>
              </a:prstGeom>
            </p:spPr>
          </p:pic>
          <p:sp>
            <p:nvSpPr>
              <p:cNvPr id="9" name="橢圓 8"/>
              <p:cNvSpPr/>
              <p:nvPr/>
            </p:nvSpPr>
            <p:spPr>
              <a:xfrm>
                <a:off x="1538869" y="5873625"/>
                <a:ext cx="2151263" cy="56581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104" y="3325346"/>
              <a:ext cx="5305425" cy="2581275"/>
            </a:xfrm>
            <a:prstGeom prst="rect">
              <a:avLst/>
            </a:prstGeom>
          </p:spPr>
        </p:pic>
        <p:sp>
          <p:nvSpPr>
            <p:cNvPr id="18" name="橢圓 17"/>
            <p:cNvSpPr/>
            <p:nvPr/>
          </p:nvSpPr>
          <p:spPr>
            <a:xfrm>
              <a:off x="8460432" y="3325346"/>
              <a:ext cx="586408" cy="473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09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5796" y="2758948"/>
            <a:ext cx="1673415" cy="124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MN-CSE</a:t>
            </a:r>
          </a:p>
          <a:p>
            <a:pPr algn="ctr"/>
            <a:r>
              <a:rPr lang="en-US" sz="1400" dirty="0" smtClean="0"/>
              <a:t>(Middle Node- Common Services Entity)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17282" y="2758948"/>
            <a:ext cx="1673415" cy="124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IN-CSE</a:t>
            </a:r>
          </a:p>
          <a:p>
            <a:pPr algn="ctr"/>
            <a:r>
              <a:rPr lang="en-US" sz="1400" dirty="0" smtClean="0"/>
              <a:t>(Infrastructure Node-Common Services Entity)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4489211" y="3380905"/>
            <a:ext cx="328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2428" y="2758948"/>
            <a:ext cx="1285800" cy="124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MN-AE</a:t>
            </a:r>
          </a:p>
          <a:p>
            <a:pPr algn="ctr"/>
            <a:r>
              <a:rPr lang="en-US" sz="1200" dirty="0" smtClean="0"/>
              <a:t>(Middle Node-Application Entity)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096260" y="2758948"/>
            <a:ext cx="1364172" cy="124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IN-AE</a:t>
            </a:r>
          </a:p>
          <a:p>
            <a:pPr algn="ctr"/>
            <a:r>
              <a:rPr lang="en-US" sz="1200" dirty="0" smtClean="0"/>
              <a:t>(Infrastructure Node-Application Entity)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5" idx="1"/>
            <a:endCxn id="14" idx="3"/>
          </p:cNvCxnSpPr>
          <p:nvPr/>
        </p:nvCxnSpPr>
        <p:spPr>
          <a:xfrm flipH="1">
            <a:off x="1878228" y="3380905"/>
            <a:ext cx="937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1"/>
          </p:cNvCxnSpPr>
          <p:nvPr/>
        </p:nvCxnSpPr>
        <p:spPr>
          <a:xfrm>
            <a:off x="6490697" y="3380905"/>
            <a:ext cx="605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56" y="4078084"/>
            <a:ext cx="1590694" cy="4715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42" y="4078084"/>
            <a:ext cx="1590694" cy="4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4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478982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Complete the form “Add new </a:t>
            </a:r>
            <a:r>
              <a:rPr lang="en-US" dirty="0" err="1" smtClean="0"/>
              <a:t>xN_CSE</a:t>
            </a:r>
            <a:r>
              <a:rPr lang="en-US" dirty="0" smtClean="0"/>
              <a:t> node” according to the information shown in the picture below.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043113" y="2707692"/>
            <a:ext cx="4791075" cy="2733675"/>
            <a:chOff x="2043113" y="2707692"/>
            <a:chExt cx="4791075" cy="27336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3113" y="4830462"/>
              <a:ext cx="1705104" cy="1488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111" y="4110147"/>
              <a:ext cx="380873" cy="184995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2043113" y="2707692"/>
              <a:ext cx="4791075" cy="2733675"/>
              <a:chOff x="2043113" y="2707692"/>
              <a:chExt cx="4791075" cy="2733675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113" y="2707692"/>
                <a:ext cx="4791075" cy="273367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5131" y="2999344"/>
                <a:ext cx="1638300" cy="409575"/>
              </a:xfrm>
              <a:prstGeom prst="rect">
                <a:avLst/>
              </a:prstGeom>
            </p:spPr>
          </p:pic>
        </p:grpSp>
        <p:sp>
          <p:nvSpPr>
            <p:cNvPr id="14" name="橢圓 13"/>
            <p:cNvSpPr/>
            <p:nvPr/>
          </p:nvSpPr>
          <p:spPr>
            <a:xfrm>
              <a:off x="6028576" y="2963922"/>
              <a:ext cx="586408" cy="473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2945" y="2735322"/>
              <a:ext cx="342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72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Choose “http://localhost:8282” from the </a:t>
            </a:r>
            <a:r>
              <a:rPr lang="en-US" dirty="0" err="1" smtClean="0"/>
              <a:t>xN_CSE</a:t>
            </a:r>
            <a:r>
              <a:rPr lang="en-US" dirty="0" smtClean="0"/>
              <a:t> list (You just created this item in step 7).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Click on the pen icon for editing “NM”.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2" y="2738015"/>
            <a:ext cx="7905750" cy="34575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7201710" y="3628289"/>
            <a:ext cx="566670" cy="4378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768380" y="4066170"/>
            <a:ext cx="58640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63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Node-RED Part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Complete the form “Add new NM </a:t>
            </a:r>
            <a:r>
              <a:rPr lang="en-US" dirty="0" err="1" smtClean="0"/>
              <a:t>config</a:t>
            </a:r>
            <a:r>
              <a:rPr lang="en-US" dirty="0" smtClean="0"/>
              <a:t> node” with the information shown in the picture below. Click Add.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71" y="2777476"/>
            <a:ext cx="4800600" cy="189547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5888064" y="3074497"/>
            <a:ext cx="58640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2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" y="2691848"/>
            <a:ext cx="7705725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7237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1700" dirty="0"/>
              <a:t>Choose </a:t>
            </a:r>
            <a:r>
              <a:rPr lang="en-US" sz="1700" dirty="0" smtClean="0"/>
              <a:t>“MY_SENSOR_2” </a:t>
            </a:r>
            <a:r>
              <a:rPr lang="en-US" sz="1700" dirty="0"/>
              <a:t>from the </a:t>
            </a:r>
            <a:r>
              <a:rPr lang="en-US" sz="1700" dirty="0" smtClean="0"/>
              <a:t>NM list </a:t>
            </a:r>
            <a:r>
              <a:rPr lang="en-US" sz="1700" dirty="0"/>
              <a:t>(You just created this item in step </a:t>
            </a:r>
            <a:r>
              <a:rPr lang="en-US" sz="1700" dirty="0" smtClean="0"/>
              <a:t>10).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700" dirty="0" smtClean="0"/>
              <a:t>Complete the form “Edit oM2M-ONE-Application node” with the information shown in the picture below.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7213682" y="3959971"/>
            <a:ext cx="566670" cy="4378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47168" y="2954525"/>
            <a:ext cx="58640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68" y="5831898"/>
            <a:ext cx="266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/>
              <a:t>Double click on the “http request” object. A new window is shown. 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600" dirty="0"/>
              <a:t>Choose </a:t>
            </a:r>
            <a:r>
              <a:rPr lang="en-US" sz="1600" dirty="0" smtClean="0"/>
              <a:t>“POST” </a:t>
            </a:r>
            <a:r>
              <a:rPr lang="en-US" sz="1600" dirty="0"/>
              <a:t>from the </a:t>
            </a:r>
            <a:r>
              <a:rPr lang="en-US" sz="1600" dirty="0" smtClean="0"/>
              <a:t>Method list.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585345"/>
            <a:ext cx="7477125" cy="340995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963004" y="4607852"/>
            <a:ext cx="163852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582774" y="2910507"/>
            <a:ext cx="58640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49287" y="3490650"/>
            <a:ext cx="566670" cy="4378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22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037" y="2652713"/>
            <a:ext cx="7019925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 Click on “Deploy” to compile and build you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 Click on the button shown below in order to </a:t>
            </a:r>
            <a:r>
              <a:rPr lang="en-US" b="1" dirty="0" smtClean="0"/>
              <a:t>execute</a:t>
            </a:r>
            <a:r>
              <a:rPr lang="en-US" dirty="0" smtClean="0"/>
              <a:t> our application.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598447"/>
            <a:ext cx="4752975" cy="476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3769729"/>
            <a:ext cx="7486650" cy="6096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69800" y="3905407"/>
            <a:ext cx="586408" cy="47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4827" y="3468236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04" y="2646901"/>
            <a:ext cx="3105150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8964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dirty="0" smtClean="0"/>
              <a:t>Open OM2M Resource Tree Navigation Tool for MN-CSE and find our newly created application.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1717089" y="4730222"/>
            <a:ext cx="1596980" cy="486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154" y="2461016"/>
            <a:ext cx="3321274" cy="37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31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3!</a:t>
            </a:r>
          </a:p>
        </p:txBody>
      </p:sp>
    </p:spTree>
    <p:extLst>
      <p:ext uri="{BB962C8B-B14F-4D97-AF65-F5344CB8AC3E}">
        <p14:creationId xmlns:p14="http://schemas.microsoft.com/office/powerpoint/2010/main" val="65927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[TASKS]</a:t>
            </a:r>
            <a:endParaRPr lang="en-US" b="1" dirty="0" smtClean="0"/>
          </a:p>
          <a:p>
            <a:r>
              <a:rPr lang="en-US" dirty="0" smtClean="0"/>
              <a:t>Use Node-RED oM2M components to create: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(Hint: Repeat the steps of the previous exercise to complete these tasks.)</a:t>
            </a:r>
          </a:p>
          <a:p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smtClean="0"/>
              <a:t>Descriptor Container</a:t>
            </a:r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smtClean="0"/>
              <a:t>Descriptor Content Instance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>
              <a:buAutoNum type="alphaLcPeriod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" y="3358718"/>
            <a:ext cx="8134350" cy="52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4607651"/>
            <a:ext cx="8524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altLang="zh-TW" dirty="0" err="1">
                <a:solidFill>
                  <a:schemeClr val="tx1"/>
                </a:solidFill>
                <a:cs typeface="Calibri"/>
              </a:rPr>
              <a:t>PostMan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30200" y="1828800"/>
            <a:ext cx="8356600" cy="469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 smtClean="0"/>
              <a:t>Start the OM2M IN-CSE</a:t>
            </a:r>
          </a:p>
          <a:p>
            <a:r>
              <a:rPr lang="en-US" altLang="zh-TW" sz="1800" dirty="0" smtClean="0"/>
              <a:t>IN-CSE </a:t>
            </a:r>
            <a:r>
              <a:rPr lang="en-US" altLang="zh-TW" sz="1800" dirty="0"/>
              <a:t>product directory : </a:t>
            </a:r>
          </a:p>
          <a:p>
            <a:pPr marL="0" indent="0">
              <a:buNone/>
            </a:pPr>
            <a:r>
              <a:rPr lang="en-US" altLang="zh-TW" sz="1600" i="1" dirty="0" smtClean="0"/>
              <a:t>             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org.eclipse.om2m/org.eclipse.om2m.site.mn-cse/target/products/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mn-cse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gtk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/x86_64</a:t>
            </a:r>
            <a:endParaRPr lang="en-US" altLang="zh-TW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800" dirty="0" smtClean="0"/>
              <a:t>Open a terminal, go to the product directory and input the command:</a:t>
            </a:r>
          </a:p>
          <a:p>
            <a:pPr lvl="1"/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start.sh</a:t>
            </a:r>
          </a:p>
          <a:p>
            <a:r>
              <a:rPr lang="en-US" altLang="zh-TW" sz="1800" dirty="0" smtClean="0"/>
              <a:t>After starting it successfully, you will see “CSE Started”</a:t>
            </a:r>
            <a:endParaRPr lang="en-US" altLang="zh-TW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800" b="1" dirty="0" smtClean="0"/>
              <a:t>Start the OM2M MN-CSE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MN-CSE product directory :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org.eclipse.om2m/org.eclipse.om2m.site.mn-cse/target/products/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mn-cse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gtk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/x86_64</a:t>
            </a:r>
            <a:endParaRPr lang="en-US" altLang="zh-TW" sz="1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800" dirty="0"/>
              <a:t>Open </a:t>
            </a:r>
            <a:r>
              <a:rPr lang="en-US" altLang="zh-TW" sz="1800" dirty="0" smtClean="0"/>
              <a:t>another </a:t>
            </a:r>
            <a:r>
              <a:rPr lang="en-US" altLang="zh-TW" sz="1800" dirty="0"/>
              <a:t>terminal, go to the product directory and input the command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start.sh</a:t>
            </a:r>
          </a:p>
          <a:p>
            <a:r>
              <a:rPr lang="en-US" altLang="zh-TW" sz="1800" dirty="0"/>
              <a:t>After starting it successfully, you will see “CSE Started</a:t>
            </a:r>
            <a:r>
              <a:rPr lang="en-US" altLang="zh-TW" sz="1800" dirty="0" smtClean="0"/>
              <a:t>”</a:t>
            </a:r>
            <a:endParaRPr lang="en-US" altLang="zh-TW" sz="12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85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[</a:t>
            </a:r>
            <a:r>
              <a:rPr lang="en-US" sz="2000" b="1" dirty="0" smtClean="0"/>
              <a:t>TASKS]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Use Node-RED oM2M components to create: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 startAt="3"/>
            </a:pPr>
            <a:r>
              <a:rPr lang="en-US" dirty="0" smtClean="0"/>
              <a:t>Data Container</a:t>
            </a:r>
          </a:p>
          <a:p>
            <a:pPr marL="342900" indent="-342900">
              <a:buFont typeface="+mj-lt"/>
              <a:buAutoNum type="alphaLcPeriod" startAt="3"/>
            </a:pPr>
            <a:endParaRPr lang="en-US" dirty="0"/>
          </a:p>
          <a:p>
            <a:pPr marL="342900" indent="-342900">
              <a:buFont typeface="+mj-lt"/>
              <a:buAutoNum type="alphaLcPeriod" startAt="3"/>
            </a:pPr>
            <a:endParaRPr lang="en-US" dirty="0" smtClean="0"/>
          </a:p>
          <a:p>
            <a:pPr marL="342900" indent="-342900">
              <a:buFont typeface="+mj-lt"/>
              <a:buAutoNum type="alphaLcPeriod" startAt="3"/>
            </a:pPr>
            <a:endParaRPr lang="en-US" dirty="0"/>
          </a:p>
          <a:p>
            <a:pPr marL="342900" indent="-342900">
              <a:buFont typeface="+mj-lt"/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r>
              <a:rPr lang="en-US" dirty="0" smtClean="0"/>
              <a:t>Data Content Instance </a:t>
            </a:r>
            <a:r>
              <a:rPr lang="en-US" dirty="0" smtClean="0">
                <a:solidFill>
                  <a:srgbClr val="FF0000"/>
                </a:solidFill>
              </a:rPr>
              <a:t>(See details for “My Data" on next page)</a:t>
            </a:r>
            <a:r>
              <a:rPr lang="en-US" dirty="0" smtClean="0"/>
              <a:t>.</a:t>
            </a:r>
          </a:p>
          <a:p>
            <a:pPr marL="342900" indent="-342900">
              <a:buAutoNum type="alphaLcPeriod" startAt="3"/>
            </a:pPr>
            <a:endParaRPr lang="en-US" dirty="0"/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endParaRPr lang="en-US" dirty="0"/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marL="342900" indent="-342900">
              <a:buAutoNum type="alphaLcPeriod" startAt="3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4" y="3531224"/>
            <a:ext cx="7724775" cy="476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13" y="4947301"/>
            <a:ext cx="8722736" cy="4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0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297" y="2326893"/>
            <a:ext cx="4601135" cy="39518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122" y="1752928"/>
            <a:ext cx="740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Details for “My Data” object:</a:t>
            </a:r>
          </a:p>
          <a:p>
            <a:r>
              <a:rPr lang="en-US" dirty="0" smtClean="0"/>
              <a:t>Use a “function” object. Double click on it and fill out the form according to the picture.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566220" y="2332582"/>
            <a:ext cx="6915473" cy="4003871"/>
            <a:chOff x="1566220" y="2332582"/>
            <a:chExt cx="6915473" cy="4003871"/>
          </a:xfrm>
        </p:grpSpPr>
        <p:grpSp>
          <p:nvGrpSpPr>
            <p:cNvPr id="16" name="群組 15"/>
            <p:cNvGrpSpPr/>
            <p:nvPr/>
          </p:nvGrpSpPr>
          <p:grpSpPr>
            <a:xfrm>
              <a:off x="1566220" y="2676258"/>
              <a:ext cx="2270421" cy="3076575"/>
              <a:chOff x="1566220" y="2676258"/>
              <a:chExt cx="2270421" cy="307657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0335" y="2676258"/>
                <a:ext cx="1428750" cy="3076575"/>
              </a:xfrm>
              <a:prstGeom prst="rect">
                <a:avLst/>
              </a:prstGeom>
            </p:spPr>
          </p:pic>
          <p:sp>
            <p:nvSpPr>
              <p:cNvPr id="10" name="橢圓 9"/>
              <p:cNvSpPr/>
              <p:nvPr/>
            </p:nvSpPr>
            <p:spPr>
              <a:xfrm>
                <a:off x="1566220" y="3748089"/>
                <a:ext cx="1596980" cy="4862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向右箭號 12"/>
              <p:cNvSpPr/>
              <p:nvPr/>
            </p:nvSpPr>
            <p:spPr>
              <a:xfrm>
                <a:off x="3269971" y="3772292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4916317" y="2332582"/>
              <a:ext cx="3565376" cy="4003871"/>
              <a:chOff x="4916317" y="2332582"/>
              <a:chExt cx="3565376" cy="4003871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6317" y="2332582"/>
                <a:ext cx="3501593" cy="4003871"/>
              </a:xfrm>
              <a:prstGeom prst="rect">
                <a:avLst/>
              </a:prstGeom>
            </p:spPr>
          </p:pic>
          <p:sp>
            <p:nvSpPr>
              <p:cNvPr id="11" name="橢圓 10"/>
              <p:cNvSpPr/>
              <p:nvPr/>
            </p:nvSpPr>
            <p:spPr>
              <a:xfrm>
                <a:off x="7772400" y="2431440"/>
                <a:ext cx="709293" cy="4862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10800000">
                <a:off x="6886051" y="2917729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向右箭號 14"/>
              <p:cNvSpPr/>
              <p:nvPr/>
            </p:nvSpPr>
            <p:spPr>
              <a:xfrm rot="10800000">
                <a:off x="7873896" y="3896636"/>
                <a:ext cx="566670" cy="437881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80571" y="4928375"/>
            <a:ext cx="3406346" cy="140807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/>
              <a:t>CODE (Copy and Paste)</a:t>
            </a:r>
            <a:endParaRPr lang="en-US" sz="1600" b="1" dirty="0"/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= {</a:t>
            </a:r>
          </a:p>
          <a:p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type:'string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unit:'test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data',</a:t>
            </a:r>
          </a:p>
          <a:p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'Hello World!'</a:t>
            </a:r>
          </a:p>
          <a:p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TW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8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altLang="zh-TW" dirty="0"/>
              <a:t>MN-AE </a:t>
            </a:r>
            <a:r>
              <a:rPr lang="en-US" dirty="0" smtClean="0"/>
              <a:t>with </a:t>
            </a:r>
            <a:r>
              <a:rPr lang="en-US" dirty="0"/>
              <a:t>Node-RED Part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122" y="1934161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Use the OM2M Resource Tree Tool, verify that your data has been successfully saved into the </a:t>
            </a:r>
            <a:r>
              <a:rPr lang="en-US" dirty="0" smtClean="0"/>
              <a:t>MN-CSE.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39" y="2800789"/>
            <a:ext cx="3552825" cy="33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5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4!</a:t>
            </a:r>
          </a:p>
        </p:txBody>
      </p:sp>
    </p:spTree>
    <p:extLst>
      <p:ext uri="{BB962C8B-B14F-4D97-AF65-F5344CB8AC3E}">
        <p14:creationId xmlns:p14="http://schemas.microsoft.com/office/powerpoint/2010/main" val="382243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951527"/>
            <a:ext cx="8229600" cy="3414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Extending the </a:t>
            </a:r>
            <a:r>
              <a:rPr lang="en-US" altLang="zh-TW" sz="3600" dirty="0"/>
              <a:t>MN-AE </a:t>
            </a:r>
            <a:r>
              <a:rPr lang="en-US" sz="4000" dirty="0" smtClean="0"/>
              <a:t>with HTTP Server Capabilities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1737361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Draw the components according to the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“</a:t>
            </a:r>
            <a:r>
              <a:rPr lang="en-US" sz="1600" b="1" dirty="0"/>
              <a:t>http”</a:t>
            </a:r>
            <a:r>
              <a:rPr lang="en-US" sz="1600" dirty="0"/>
              <a:t> object from “input” box </a:t>
            </a:r>
            <a:r>
              <a:rPr lang="en-US" sz="1600" dirty="0">
                <a:sym typeface="Wingdings" panose="05000000000000000000" pitchFamily="2" charset="2"/>
              </a:rPr>
              <a:t> Creates an HTTP server listening for one of </a:t>
            </a:r>
            <a:r>
              <a:rPr lang="en-US" sz="1600" dirty="0" smtClean="0">
                <a:sym typeface="Wingdings" panose="05000000000000000000" pitchFamily="2" charset="2"/>
              </a:rPr>
              <a:t>the following </a:t>
            </a:r>
            <a:r>
              <a:rPr lang="en-US" sz="1600" dirty="0">
                <a:sym typeface="Wingdings" panose="05000000000000000000" pitchFamily="2" charset="2"/>
              </a:rPr>
              <a:t>HTTP methods: GET, POST, PUT, or DELETE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“</a:t>
            </a:r>
            <a:r>
              <a:rPr lang="en-US" sz="1600" b="1" dirty="0">
                <a:sym typeface="Wingdings" panose="05000000000000000000" pitchFamily="2" charset="2"/>
              </a:rPr>
              <a:t>http response” </a:t>
            </a:r>
            <a:r>
              <a:rPr lang="en-US" sz="1600" dirty="0">
                <a:sym typeface="Wingdings" panose="05000000000000000000" pitchFamily="2" charset="2"/>
              </a:rPr>
              <a:t>from “output” box  Returns the response to the client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“</a:t>
            </a:r>
            <a:r>
              <a:rPr lang="en-US" sz="1600" b="1" dirty="0">
                <a:sym typeface="Wingdings" panose="05000000000000000000" pitchFamily="2" charset="2"/>
              </a:rPr>
              <a:t>http request” </a:t>
            </a:r>
            <a:r>
              <a:rPr lang="en-US" sz="1600" dirty="0">
                <a:sym typeface="Wingdings" panose="05000000000000000000" pitchFamily="2" charset="2"/>
              </a:rPr>
              <a:t>from “function” box  Executes an HTTP request.</a:t>
            </a:r>
            <a:endParaRPr 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776" t="6987"/>
          <a:stretch/>
        </p:blipFill>
        <p:spPr>
          <a:xfrm>
            <a:off x="4364182" y="4383527"/>
            <a:ext cx="1842656" cy="2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Extending the </a:t>
            </a:r>
            <a:r>
              <a:rPr lang="en-US" altLang="zh-TW" sz="3600" dirty="0"/>
              <a:t>MN-AE </a:t>
            </a:r>
            <a:r>
              <a:rPr lang="en-US" sz="4000" dirty="0" smtClean="0"/>
              <a:t>with HTTP Server Capabilities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2281"/>
          <a:stretch/>
        </p:blipFill>
        <p:spPr>
          <a:xfrm>
            <a:off x="1274698" y="3846010"/>
            <a:ext cx="1827068" cy="2771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2. Double Click on the “Post Sensor Data” object and fill out the form according to the picture.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With this configuration, we are creating a server that listens for HTTP POST requests in the following address:  </a:t>
            </a:r>
            <a:r>
              <a:rPr lang="en-US" dirty="0" smtClean="0">
                <a:hlinkClick r:id="rId4"/>
              </a:rPr>
              <a:t>http://localhost:1880/sensorData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Remember that </a:t>
            </a:r>
            <a:r>
              <a:rPr lang="en-US" dirty="0" smtClean="0">
                <a:hlinkClick r:id="rId5"/>
              </a:rPr>
              <a:t>http://localhost:1880</a:t>
            </a:r>
            <a:r>
              <a:rPr lang="en-US" dirty="0" smtClean="0"/>
              <a:t> is the address of Node-RED. All other web services that we create are opened under the Node-RED address.</a:t>
            </a:r>
            <a:endParaRPr 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00114" y="3846010"/>
            <a:ext cx="5360318" cy="2492172"/>
            <a:chOff x="3100114" y="3846010"/>
            <a:chExt cx="5360318" cy="24921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0114" y="3846010"/>
              <a:ext cx="5360318" cy="2492172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 rot="10800000">
              <a:off x="7479073" y="4198143"/>
              <a:ext cx="886035" cy="4862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 rot="10800000">
              <a:off x="5914537" y="5784408"/>
              <a:ext cx="566670" cy="437881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 rot="10800000">
              <a:off x="6344027" y="5303287"/>
              <a:ext cx="566670" cy="437881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7195737" y="4824074"/>
              <a:ext cx="566670" cy="437881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51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Extending the </a:t>
            </a:r>
            <a:r>
              <a:rPr lang="en-US" altLang="zh-TW" sz="3600" dirty="0"/>
              <a:t>MN-AE </a:t>
            </a:r>
            <a:r>
              <a:rPr lang="en-US" sz="4000" dirty="0" smtClean="0"/>
              <a:t>with HTTP Server Capabilities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7825"/>
          <a:stretch/>
        </p:blipFill>
        <p:spPr>
          <a:xfrm>
            <a:off x="1321661" y="3059807"/>
            <a:ext cx="908922" cy="3576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3. Double Click on the “Input Data” object and fill out the form according to the picture.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We first arrange a </a:t>
            </a:r>
            <a:r>
              <a:rPr lang="en-US" sz="1600" dirty="0" err="1" smtClean="0"/>
              <a:t>Json</a:t>
            </a:r>
            <a:r>
              <a:rPr lang="en-US" sz="1600" dirty="0" smtClean="0"/>
              <a:t> object with the appropriate format for sending it to our platform. And then,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We read the value of the variable “name”. This server expects a variable called “name” in the POST request.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420497" y="3908864"/>
            <a:ext cx="3118022" cy="143885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/>
              <a:t>CODE (Copy and Paste)</a:t>
            </a:r>
            <a:endParaRPr lang="en-US" sz="1050" b="1" dirty="0" smtClean="0"/>
          </a:p>
          <a:p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type:'string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unit:'fake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data',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msg.payload.name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82" y="3059807"/>
            <a:ext cx="2992581" cy="338794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 rot="10800000">
            <a:off x="4691590" y="3167374"/>
            <a:ext cx="531572" cy="393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4131536" y="3543384"/>
            <a:ext cx="440464" cy="3540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>
            <a:off x="4664882" y="4158625"/>
            <a:ext cx="546734" cy="4492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Extending the </a:t>
            </a:r>
            <a:r>
              <a:rPr lang="en-US" altLang="zh-TW" sz="3600" dirty="0"/>
              <a:t>MN-AE </a:t>
            </a:r>
            <a:r>
              <a:rPr lang="en-US" sz="4000" dirty="0" smtClean="0"/>
              <a:t>with HTTP Server Capabilities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4. The remaining components should be configured in a similar way to the previous exercise.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 smtClean="0"/>
              <a:t>[TASKS]</a:t>
            </a:r>
            <a:endParaRPr lang="en-US" b="1" dirty="0" smtClean="0"/>
          </a:p>
          <a:p>
            <a:pPr marL="342900" indent="-342900" algn="just">
              <a:buAutoNum type="alphaLcPeriod"/>
            </a:pPr>
            <a:r>
              <a:rPr lang="en-US" dirty="0" smtClean="0"/>
              <a:t>In order to test our server, please send an HTTP POST (using Postman) to </a:t>
            </a:r>
            <a:r>
              <a:rPr lang="en-US" dirty="0" smtClean="0">
                <a:hlinkClick r:id="rId4"/>
              </a:rPr>
              <a:t>http://localhost:1880/sensorData</a:t>
            </a:r>
            <a:r>
              <a:rPr lang="en-US" dirty="0" smtClean="0"/>
              <a:t>. You must include a JSON object similar to this example: {“name”: “TYPE YOUR NAME HERE”} in the body of the request. In Postman, set the data type to “application/</a:t>
            </a:r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”, no need to add Authentication Information.</a:t>
            </a:r>
          </a:p>
          <a:p>
            <a:pPr marL="342900" indent="-342900" algn="just">
              <a:buAutoNum type="alphaLcPeriod"/>
            </a:pPr>
            <a:endParaRPr lang="en-US" dirty="0" smtClean="0"/>
          </a:p>
          <a:p>
            <a:pPr marL="342900" indent="-342900" algn="just">
              <a:buAutoNum type="alphaLcPeriod"/>
            </a:pPr>
            <a:r>
              <a:rPr lang="en-US" dirty="0" smtClean="0"/>
              <a:t>Use the OM2M Resource Tree Tool, verify that your data has been successfully saved into the MN-CSE.</a:t>
            </a:r>
          </a:p>
        </p:txBody>
      </p:sp>
    </p:spTree>
    <p:extLst>
      <p:ext uri="{BB962C8B-B14F-4D97-AF65-F5344CB8AC3E}">
        <p14:creationId xmlns:p14="http://schemas.microsoft.com/office/powerpoint/2010/main" val="60545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5!</a:t>
            </a:r>
          </a:p>
        </p:txBody>
      </p:sp>
    </p:spTree>
    <p:extLst>
      <p:ext uri="{BB962C8B-B14F-4D97-AF65-F5344CB8AC3E}">
        <p14:creationId xmlns:p14="http://schemas.microsoft.com/office/powerpoint/2010/main" val="1853641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814685"/>
            <a:ext cx="740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Add a new flow to your workspace.</a:t>
            </a:r>
          </a:p>
          <a:p>
            <a:r>
              <a:rPr lang="en-US" dirty="0"/>
              <a:t>	</a:t>
            </a:r>
            <a:r>
              <a:rPr lang="en-US" dirty="0" smtClean="0"/>
              <a:t>From the general menu, located in the right up corner of the workspace, 	choose “+” 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>
              <a:buAutoNum type="alphaLcPeriod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255379"/>
            <a:ext cx="2933700" cy="81915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 rot="10800000">
            <a:off x="3749481" y="3625148"/>
            <a:ext cx="531572" cy="393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84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7036" y="1734665"/>
            <a:ext cx="8356600" cy="469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/>
              <a:t>Retrieve a resource:</a:t>
            </a:r>
            <a:endParaRPr lang="en-US" altLang="zh-TW" sz="20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400" b="1" dirty="0" smtClean="0"/>
          </a:p>
          <a:p>
            <a:pPr marL="0" indent="0">
              <a:buNone/>
            </a:pPr>
            <a:endParaRPr lang="en-US" altLang="zh-TW" sz="1400" b="1" dirty="0" smtClean="0"/>
          </a:p>
          <a:p>
            <a:pPr marL="0" indent="0">
              <a:buNone/>
            </a:pPr>
            <a:r>
              <a:rPr lang="en-US" altLang="zh-TW" sz="1800" b="1" dirty="0" smtClean="0"/>
              <a:t>HTTP Response:</a:t>
            </a:r>
            <a:endParaRPr lang="en-US" altLang="zh-TW" sz="18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312" y="283908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 smtClean="0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50705"/>
              </p:ext>
            </p:extLst>
          </p:nvPr>
        </p:nvGraphicFramePr>
        <p:xfrm>
          <a:off x="1552043" y="2103997"/>
          <a:ext cx="6038336" cy="1143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133"/>
                <a:gridCol w="5072203"/>
              </a:tblGrid>
              <a:tr h="192555"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http://127.0.0.1:8282/~/mn-cse</a:t>
                      </a:r>
                    </a:p>
                  </a:txBody>
                  <a:tcPr/>
                </a:tc>
              </a:tr>
              <a:tr h="192555"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200" dirty="0"/>
                    </a:p>
                  </a:txBody>
                  <a:tcPr/>
                </a:tc>
              </a:tr>
              <a:tr h="320925"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 :  </a:t>
                      </a:r>
                      <a:r>
                        <a:rPr lang="en-US" altLang="zh-TW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endParaRPr lang="zh-TW" altLang="en-US" sz="1200" dirty="0"/>
                    </a:p>
                  </a:txBody>
                  <a:tcPr/>
                </a:tc>
              </a:tr>
              <a:tr h="192555"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(empty)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87037"/>
              </p:ext>
            </p:extLst>
          </p:nvPr>
        </p:nvGraphicFramePr>
        <p:xfrm>
          <a:off x="1255116" y="3617214"/>
          <a:ext cx="6632190" cy="285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29"/>
                <a:gridCol w="5937161"/>
              </a:tblGrid>
              <a:tr h="1691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Field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Value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294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Status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200 OK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Body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&lt;?xml version="1.0" encoding="UTF-8"?&gt;</a:t>
                      </a:r>
                    </a:p>
                    <a:p>
                      <a:r>
                        <a:rPr lang="en-US" altLang="zh-TW" sz="1200" dirty="0" smtClean="0"/>
                        <a:t>&lt;m2m:cb xmlns:m2m="http://www.onem2m.org/xml/protocols" </a:t>
                      </a:r>
                      <a:r>
                        <a:rPr lang="en-US" altLang="zh-TW" sz="1200" dirty="0" err="1" smtClean="0"/>
                        <a:t>rn</a:t>
                      </a:r>
                      <a:r>
                        <a:rPr lang="en-US" altLang="zh-TW" sz="1200" dirty="0" smtClean="0"/>
                        <a:t>="</a:t>
                      </a:r>
                      <a:r>
                        <a:rPr lang="en-US" altLang="zh-TW" sz="1200" dirty="0" err="1" smtClean="0"/>
                        <a:t>mn</a:t>
                      </a:r>
                      <a:r>
                        <a:rPr lang="en-US" altLang="zh-TW" sz="1200" dirty="0" smtClean="0"/>
                        <a:t>-name"&gt;</a:t>
                      </a:r>
                    </a:p>
                    <a:p>
                      <a:r>
                        <a:rPr lang="en-US" altLang="zh-TW" sz="1200" dirty="0" smtClean="0"/>
                        <a:t>    &lt;ty&gt;5&lt;/ty&gt;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ri</a:t>
                      </a:r>
                      <a:r>
                        <a:rPr lang="en-US" altLang="zh-TW" sz="1200" dirty="0" smtClean="0"/>
                        <a:t>&gt;/mn-cse&lt;/</a:t>
                      </a:r>
                      <a:r>
                        <a:rPr lang="en-US" altLang="zh-TW" sz="1200" dirty="0" err="1" smtClean="0"/>
                        <a:t>ri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ct</a:t>
                      </a:r>
                      <a:r>
                        <a:rPr lang="en-US" altLang="zh-TW" sz="1200" dirty="0" smtClean="0"/>
                        <a:t>&gt;20160628T124737&lt;/</a:t>
                      </a:r>
                      <a:r>
                        <a:rPr lang="en-US" altLang="zh-TW" sz="1200" dirty="0" err="1" smtClean="0"/>
                        <a:t>ct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lt</a:t>
                      </a:r>
                      <a:r>
                        <a:rPr lang="en-US" altLang="zh-TW" sz="1200" dirty="0" smtClean="0"/>
                        <a:t>&gt;20160628T124737&lt;/</a:t>
                      </a:r>
                      <a:r>
                        <a:rPr lang="en-US" altLang="zh-TW" sz="1200" dirty="0" err="1" smtClean="0"/>
                        <a:t>lt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acpi</a:t>
                      </a:r>
                      <a:r>
                        <a:rPr lang="en-US" altLang="zh-TW" sz="1200" dirty="0" smtClean="0"/>
                        <a:t>&gt;/</a:t>
                      </a:r>
                      <a:r>
                        <a:rPr lang="en-US" altLang="zh-TW" sz="1200" dirty="0" err="1" smtClean="0"/>
                        <a:t>mn-cse</a:t>
                      </a:r>
                      <a:r>
                        <a:rPr lang="en-US" altLang="zh-TW" sz="1200" dirty="0" smtClean="0"/>
                        <a:t>/acp-832322075&lt;/</a:t>
                      </a:r>
                      <a:r>
                        <a:rPr lang="en-US" altLang="zh-TW" sz="1200" dirty="0" err="1" smtClean="0"/>
                        <a:t>acpi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cst</a:t>
                      </a:r>
                      <a:r>
                        <a:rPr lang="en-US" altLang="zh-TW" sz="1200" dirty="0" smtClean="0"/>
                        <a:t>&gt;1&lt;/</a:t>
                      </a:r>
                      <a:r>
                        <a:rPr lang="en-US" altLang="zh-TW" sz="1200" dirty="0" err="1" smtClean="0"/>
                        <a:t>cst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csi</a:t>
                      </a:r>
                      <a:r>
                        <a:rPr lang="en-US" altLang="zh-TW" sz="1200" dirty="0" smtClean="0"/>
                        <a:t>&gt;</a:t>
                      </a:r>
                      <a:r>
                        <a:rPr lang="en-US" altLang="zh-TW" sz="1200" dirty="0" err="1" smtClean="0"/>
                        <a:t>mn-cse</a:t>
                      </a:r>
                      <a:r>
                        <a:rPr lang="en-US" altLang="zh-TW" sz="1200" dirty="0" smtClean="0"/>
                        <a:t>&lt;/</a:t>
                      </a:r>
                      <a:r>
                        <a:rPr lang="en-US" altLang="zh-TW" sz="1200" dirty="0" err="1" smtClean="0"/>
                        <a:t>csi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srt</a:t>
                      </a:r>
                      <a:r>
                        <a:rPr lang="en-US" altLang="zh-TW" sz="1200" dirty="0" smtClean="0"/>
                        <a:t>&gt;1 2 3 4 5 9 14 15 16 17 23&lt;/</a:t>
                      </a:r>
                      <a:r>
                        <a:rPr lang="en-US" altLang="zh-TW" sz="1200" dirty="0" err="1" smtClean="0"/>
                        <a:t>srt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poa</a:t>
                      </a:r>
                      <a:r>
                        <a:rPr lang="en-US" altLang="zh-TW" sz="1200" dirty="0" smtClean="0"/>
                        <a:t>&gt;http://127.0.0.1:8282/&lt;/poa&gt;</a:t>
                      </a:r>
                    </a:p>
                    <a:p>
                      <a:r>
                        <a:rPr lang="en-US" altLang="zh-TW" sz="1200" dirty="0" smtClean="0"/>
                        <a:t>&lt;/m2m:cb&gt;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2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9814"/>
            <a:ext cx="8305800" cy="80962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72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2. Create a IN-AE in the IN-CSE.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 the “oM2M ONE Application” object to create a new application. </a:t>
            </a:r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xN_CSE</a:t>
            </a:r>
            <a:r>
              <a:rPr lang="en-US" dirty="0" smtClean="0"/>
              <a:t>: </a:t>
            </a:r>
            <a:r>
              <a:rPr lang="en-US" dirty="0" err="1" smtClean="0"/>
              <a:t>xN_CSE</a:t>
            </a:r>
            <a:r>
              <a:rPr lang="en-US" dirty="0" smtClean="0"/>
              <a:t> Id= in-</a:t>
            </a:r>
            <a:r>
              <a:rPr lang="en-US" dirty="0" err="1" smtClean="0"/>
              <a:t>cse</a:t>
            </a:r>
            <a:r>
              <a:rPr lang="en-US" dirty="0" smtClean="0"/>
              <a:t>, Host = localhost, port = 8080, 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NM: </a:t>
            </a:r>
            <a:r>
              <a:rPr lang="en-US" dirty="0" err="1" smtClean="0"/>
              <a:t>AppID</a:t>
            </a:r>
            <a:r>
              <a:rPr lang="en-US" dirty="0" smtClean="0"/>
              <a:t> = MY_NETWORK_APPLICATION,</a:t>
            </a:r>
          </a:p>
          <a:p>
            <a:pPr algn="just"/>
            <a:r>
              <a:rPr lang="en-US" dirty="0" smtClean="0"/>
              <a:t>	Type = </a:t>
            </a:r>
            <a:r>
              <a:rPr lang="en-US" dirty="0" err="1" smtClean="0"/>
              <a:t>NetworkApplication</a:t>
            </a:r>
            <a:r>
              <a:rPr lang="en-US" dirty="0" smtClean="0"/>
              <a:t>, Category = demo, Location = Cloud.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65980" y="3250766"/>
            <a:ext cx="2106020" cy="5848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980" y="4088311"/>
            <a:ext cx="3684818" cy="22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7" y="2820803"/>
            <a:ext cx="7953375" cy="62865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3</a:t>
            </a:r>
            <a:r>
              <a:rPr lang="en-US" b="1" dirty="0" smtClean="0"/>
              <a:t>. Create a subscription from the IN-AE into the MN-AE for receiving notification when new data is saved into MN-AE.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 an “oM2M ONE Subscription” object to create a new subscription.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Complete the form according to the picture below.</a:t>
            </a:r>
          </a:p>
        </p:txBody>
      </p:sp>
      <p:sp>
        <p:nvSpPr>
          <p:cNvPr id="11" name="Oval 10"/>
          <p:cNvSpPr/>
          <p:nvPr/>
        </p:nvSpPr>
        <p:spPr>
          <a:xfrm>
            <a:off x="2413536" y="2936697"/>
            <a:ext cx="2200028" cy="40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3" y="3449453"/>
            <a:ext cx="3590059" cy="32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3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2" y="2659698"/>
            <a:ext cx="8305800" cy="6953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dirty="0" smtClean="0"/>
              <a:t>Complete the “http request” object according to the picture.</a:t>
            </a:r>
          </a:p>
        </p:txBody>
      </p:sp>
      <p:sp>
        <p:nvSpPr>
          <p:cNvPr id="9" name="Oval 8"/>
          <p:cNvSpPr/>
          <p:nvPr/>
        </p:nvSpPr>
        <p:spPr>
          <a:xfrm>
            <a:off x="4946448" y="2805417"/>
            <a:ext cx="1402168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3500742"/>
            <a:ext cx="4124529" cy="30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70" y="2830007"/>
            <a:ext cx="4169462" cy="354643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dirty="0" smtClean="0"/>
              <a:t>Verify that the subscription to MY_SENSOR application has been created successfully into the MN-CSE resource tree.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7" y="2733025"/>
            <a:ext cx="3600883" cy="193578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t="-1" r="36268" b="6173"/>
          <a:stretch/>
        </p:blipFill>
        <p:spPr>
          <a:xfrm>
            <a:off x="5526117" y="5609394"/>
            <a:ext cx="3356698" cy="26158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689522" y="5870974"/>
            <a:ext cx="9329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3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dirty="0" smtClean="0"/>
              <a:t>Create a web service listening for notifications.</a:t>
            </a:r>
          </a:p>
          <a:p>
            <a:pPr algn="just"/>
            <a:r>
              <a:rPr lang="en-US" dirty="0"/>
              <a:t>Draw the components according to the picture.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34341" y="4834749"/>
            <a:ext cx="1457325" cy="1147187"/>
            <a:chOff x="248629" y="4127498"/>
            <a:chExt cx="1457325" cy="114718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29" y="4465060"/>
              <a:ext cx="1428750" cy="8096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629" y="4127498"/>
              <a:ext cx="1457325" cy="304800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234341" y="5577123"/>
            <a:ext cx="1402168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3458441" y="5228352"/>
            <a:ext cx="1504950" cy="1246475"/>
            <a:chOff x="3487016" y="4823539"/>
            <a:chExt cx="1504950" cy="124647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7016" y="4823539"/>
              <a:ext cx="1504950" cy="3810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7016" y="5269914"/>
              <a:ext cx="1362075" cy="800100"/>
            </a:xfrm>
            <a:prstGeom prst="rect">
              <a:avLst/>
            </a:prstGeom>
          </p:spPr>
        </p:pic>
      </p:grpSp>
      <p:sp>
        <p:nvSpPr>
          <p:cNvPr id="15" name="Oval 8"/>
          <p:cNvSpPr/>
          <p:nvPr/>
        </p:nvSpPr>
        <p:spPr>
          <a:xfrm>
            <a:off x="3418348" y="6074730"/>
            <a:ext cx="1402168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3418348" y="4759505"/>
            <a:ext cx="113435" cy="13900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219" y="2391074"/>
            <a:ext cx="1438275" cy="3048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9794" y="2731936"/>
            <a:ext cx="1409700" cy="771525"/>
          </a:xfrm>
          <a:prstGeom prst="rect">
            <a:avLst/>
          </a:prstGeom>
        </p:spPr>
      </p:pic>
      <p:sp>
        <p:nvSpPr>
          <p:cNvPr id="20" name="Oval 8"/>
          <p:cNvSpPr/>
          <p:nvPr/>
        </p:nvSpPr>
        <p:spPr>
          <a:xfrm>
            <a:off x="2905523" y="3124347"/>
            <a:ext cx="1402168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497" y="2131517"/>
            <a:ext cx="1476375" cy="1571625"/>
          </a:xfrm>
          <a:prstGeom prst="rect">
            <a:avLst/>
          </a:prstGeom>
        </p:spPr>
      </p:pic>
      <p:sp>
        <p:nvSpPr>
          <p:cNvPr id="26" name="Oval 8"/>
          <p:cNvSpPr/>
          <p:nvPr/>
        </p:nvSpPr>
        <p:spPr>
          <a:xfrm>
            <a:off x="7049704" y="3263062"/>
            <a:ext cx="1402168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426152" y="3735904"/>
            <a:ext cx="8260648" cy="1079096"/>
            <a:chOff x="372333" y="3777205"/>
            <a:chExt cx="8260648" cy="1079096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2333" y="3777205"/>
              <a:ext cx="8260648" cy="1079096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61622" y="4449012"/>
              <a:ext cx="2176395" cy="251123"/>
            </a:xfrm>
            <a:prstGeom prst="rect">
              <a:avLst/>
            </a:prstGeom>
          </p:spPr>
        </p:pic>
      </p:grpSp>
      <p:cxnSp>
        <p:nvCxnSpPr>
          <p:cNvPr id="11" name="直線單箭頭接點 10"/>
          <p:cNvCxnSpPr/>
          <p:nvPr/>
        </p:nvCxnSpPr>
        <p:spPr>
          <a:xfrm flipV="1">
            <a:off x="1440007" y="4297940"/>
            <a:ext cx="223084" cy="13679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3531782" y="3489085"/>
            <a:ext cx="24331" cy="4143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750788" y="3672208"/>
            <a:ext cx="0" cy="7768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5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92988" y="2490267"/>
            <a:ext cx="8260648" cy="1079096"/>
            <a:chOff x="372333" y="3777205"/>
            <a:chExt cx="8260648" cy="107909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333" y="3777205"/>
              <a:ext cx="8260648" cy="1079096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1622" y="4449012"/>
              <a:ext cx="2176395" cy="251123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7</a:t>
            </a:r>
            <a:r>
              <a:rPr lang="en-US" b="1" dirty="0" smtClean="0"/>
              <a:t>. </a:t>
            </a:r>
            <a:r>
              <a:rPr lang="en-US" dirty="0" smtClean="0"/>
              <a:t>Double click on the “Listen to HTTP Post notifications” object and complete its form according to the picture.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4512" y="2653271"/>
            <a:ext cx="2051221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768" y="3785183"/>
            <a:ext cx="4762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8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34558" y="2513420"/>
            <a:ext cx="8260648" cy="1079096"/>
            <a:chOff x="372333" y="3777205"/>
            <a:chExt cx="8260648" cy="107909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333" y="3777205"/>
              <a:ext cx="8260648" cy="1079096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1622" y="4449012"/>
              <a:ext cx="2176395" cy="251123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8</a:t>
            </a:r>
            <a:r>
              <a:rPr lang="en-US" b="1" dirty="0" smtClean="0"/>
              <a:t>. </a:t>
            </a:r>
            <a:r>
              <a:rPr lang="en-US" dirty="0" smtClean="0"/>
              <a:t>Double click on the “</a:t>
            </a:r>
            <a:r>
              <a:rPr lang="en-US" altLang="zh-TW" dirty="0" smtClean="0"/>
              <a:t>Extract Data from XML</a:t>
            </a:r>
            <a:r>
              <a:rPr lang="en-US" dirty="0" smtClean="0"/>
              <a:t>” object and complete its form according to the picture.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5149" y="2693745"/>
            <a:ext cx="1622855" cy="334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64961" y="4070686"/>
            <a:ext cx="4914282" cy="127727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/>
              <a:t>CODE (Copy and Paste)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notification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['m2m:sgn'];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notification['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'][0];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rep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['rep'][0];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con = rep['con'][0];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con;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90" y="3723237"/>
            <a:ext cx="3108201" cy="2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3004" y="5915774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10. </a:t>
            </a:r>
            <a:r>
              <a:rPr lang="en-US" dirty="0" smtClean="0"/>
              <a:t>Change the name of http response to “Notification Response”</a:t>
            </a:r>
          </a:p>
          <a:p>
            <a:pPr algn="just"/>
            <a:r>
              <a:rPr lang="en-US" b="1" dirty="0" smtClean="0"/>
              <a:t>11. </a:t>
            </a:r>
            <a:r>
              <a:rPr lang="en-US" dirty="0" smtClean="0"/>
              <a:t>The remaining objects don’t need extra configuration.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2" y="3924682"/>
            <a:ext cx="3336781" cy="1349483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526466" y="2237193"/>
            <a:ext cx="8227170" cy="1045880"/>
            <a:chOff x="158045" y="-280622"/>
            <a:chExt cx="8260648" cy="1079096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045" y="-280622"/>
              <a:ext cx="8260648" cy="1079096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3411" y="390648"/>
              <a:ext cx="2176395" cy="251123"/>
            </a:xfrm>
            <a:prstGeom prst="rect">
              <a:avLst/>
            </a:prstGeom>
          </p:spPr>
        </p:pic>
      </p:grpSp>
      <p:sp>
        <p:nvSpPr>
          <p:cNvPr id="16" name="Oval 6"/>
          <p:cNvSpPr/>
          <p:nvPr/>
        </p:nvSpPr>
        <p:spPr>
          <a:xfrm>
            <a:off x="2815094" y="2799470"/>
            <a:ext cx="2051221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6"/>
          <p:cNvSpPr/>
          <p:nvPr/>
        </p:nvSpPr>
        <p:spPr>
          <a:xfrm>
            <a:off x="6580043" y="2799470"/>
            <a:ext cx="2051221" cy="37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2413891" y="3105112"/>
            <a:ext cx="622589" cy="8961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439025" y="3187658"/>
            <a:ext cx="14720" cy="4162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745" y="3651207"/>
            <a:ext cx="3507891" cy="2157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004" y="1736368"/>
            <a:ext cx="74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9</a:t>
            </a:r>
            <a:r>
              <a:rPr lang="en-US" b="1" dirty="0" smtClean="0"/>
              <a:t>. </a:t>
            </a:r>
            <a:r>
              <a:rPr lang="en-US" dirty="0" smtClean="0"/>
              <a:t>Double click on the “/home/</a:t>
            </a:r>
            <a:r>
              <a:rPr lang="en-US" dirty="0" err="1" smtClean="0"/>
              <a:t>iotclass</a:t>
            </a:r>
            <a:r>
              <a:rPr lang="en-US" dirty="0" smtClean="0"/>
              <a:t>/notification.xml” object and complete its form according to the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At this moment we have created a web service which is listening to HTTP POST requests in the following address: </a:t>
            </a:r>
            <a:r>
              <a:rPr lang="en-US" dirty="0" smtClean="0">
                <a:hlinkClick r:id="rId3"/>
              </a:rPr>
              <a:t>http://localhost:1880/notification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Every time a new </a:t>
            </a:r>
            <a:r>
              <a:rPr lang="en-US" dirty="0" err="1" smtClean="0"/>
              <a:t>ContentInstance</a:t>
            </a:r>
            <a:r>
              <a:rPr lang="en-US" dirty="0" smtClean="0"/>
              <a:t> is created into the DATA container of “MY_SENSOR_2” MN-AE (new </a:t>
            </a:r>
            <a:r>
              <a:rPr lang="en-US" dirty="0"/>
              <a:t>data is </a:t>
            </a:r>
            <a:r>
              <a:rPr lang="en-US" dirty="0" smtClean="0"/>
              <a:t>inserted), a notification message will be sent automatically to the address listed above.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 smtClean="0"/>
              <a:t>Remember:</a:t>
            </a:r>
          </a:p>
          <a:p>
            <a:pPr algn="just"/>
            <a:r>
              <a:rPr lang="en-US" dirty="0" smtClean="0"/>
              <a:t>In order to insert new data to “MY_SENSOR_2” MN-AE make an HTTP </a:t>
            </a:r>
            <a:r>
              <a:rPr lang="en-US" dirty="0"/>
              <a:t>POST (using </a:t>
            </a:r>
            <a:r>
              <a:rPr lang="en-US" dirty="0" smtClean="0"/>
              <a:t>Postman) to the address </a:t>
            </a:r>
            <a:r>
              <a:rPr lang="en-US" dirty="0">
                <a:hlinkClick r:id="rId4"/>
              </a:rPr>
              <a:t>http://localhost:1880/sensorData</a:t>
            </a:r>
            <a:r>
              <a:rPr lang="en-US" dirty="0"/>
              <a:t> including a </a:t>
            </a:r>
            <a:r>
              <a:rPr lang="en-US" dirty="0" smtClean="0"/>
              <a:t>JSON object similar to {“name”: “TYPE YOUR NAME HERE”}, no Authentication Information is needed. </a:t>
            </a:r>
            <a:r>
              <a:rPr lang="en-US" dirty="0" smtClean="0">
                <a:solidFill>
                  <a:srgbClr val="FF0000"/>
                </a:solidFill>
              </a:rPr>
              <a:t>(You already did this on slide 47).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5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Creating a subscription resource to a container in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04" y="1736368"/>
            <a:ext cx="7403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[TASKS]</a:t>
            </a:r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Extend your Network Application, creating an HTTP GET web service in order to retrieve the content of the XML file which is the result of the previous exercise.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Hints: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 the following components of Node-RED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Your output should be similar to the picture in the below.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04" y="3763457"/>
            <a:ext cx="6881812" cy="4056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1179" t="39188"/>
          <a:stretch/>
        </p:blipFill>
        <p:spPr>
          <a:xfrm>
            <a:off x="963004" y="4837627"/>
            <a:ext cx="6786562" cy="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/>
              <a:t>Create a "MY_SENSOR" A</a:t>
            </a:r>
            <a:r>
              <a:rPr lang="en-US" altLang="zh-TW" sz="1800" b="1" dirty="0" smtClean="0"/>
              <a:t>pplication (</a:t>
            </a:r>
            <a:r>
              <a:rPr lang="en-US" altLang="zh-TW" sz="1800" b="1" dirty="0"/>
              <a:t>1/2)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</a:t>
            </a:r>
            <a:r>
              <a:rPr lang="en-US" altLang="zh-TW" sz="1800" dirty="0"/>
              <a:t>HTTP </a:t>
            </a:r>
            <a:r>
              <a:rPr lang="en-US" altLang="zh-TW" sz="1800" dirty="0" smtClean="0"/>
              <a:t>POST request </a:t>
            </a:r>
            <a:r>
              <a:rPr lang="en-US" altLang="zh-TW" sz="1800" dirty="0"/>
              <a:t>with the following parameters to create a "MY_SENSOR" </a:t>
            </a:r>
            <a:r>
              <a:rPr lang="en-US" altLang="zh-TW" sz="1800" dirty="0" smtClean="0"/>
              <a:t>application (MN-AE) </a:t>
            </a:r>
            <a:r>
              <a:rPr lang="en-US" altLang="zh-TW" sz="1800" dirty="0"/>
              <a:t>on the </a:t>
            </a:r>
            <a:r>
              <a:rPr lang="en-US" altLang="zh-TW" sz="1800" dirty="0" smtClean="0"/>
              <a:t>gateway.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/>
              <a:t>t</a:t>
            </a:r>
            <a:r>
              <a:rPr lang="en-US" altLang="zh-TW" sz="1800" dirty="0" smtClean="0"/>
              <a:t>y=2 </a:t>
            </a:r>
            <a:r>
              <a:rPr lang="en-US" altLang="zh-TW" sz="1800" dirty="0"/>
              <a:t>for </a:t>
            </a:r>
            <a:r>
              <a:rPr lang="en-US" altLang="zh-TW" sz="1800" dirty="0" smtClean="0"/>
              <a:t>AE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X-M2M-NM: the name of the resource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87526"/>
              </p:ext>
            </p:extLst>
          </p:nvPr>
        </p:nvGraphicFramePr>
        <p:xfrm>
          <a:off x="1656597" y="3644723"/>
          <a:ext cx="5465420" cy="23749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510"/>
                <a:gridCol w="4687910"/>
              </a:tblGrid>
              <a:tr h="332757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http://127.0.0.1:8282/~/mn-cse</a:t>
                      </a:r>
                    </a:p>
                  </a:txBody>
                  <a:tcPr/>
                </a:tc>
              </a:tr>
              <a:tr h="154996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dirty="0"/>
                    </a:p>
                  </a:txBody>
                  <a:tcPr/>
                </a:tc>
              </a:tr>
              <a:tr h="154996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X-M2M-NM: MY_SENSOR</a:t>
                      </a:r>
                      <a:endParaRPr lang="zh-TW" altLang="en-US" sz="1400" dirty="0"/>
                    </a:p>
                  </a:txBody>
                  <a:tcPr/>
                </a:tc>
              </a:tr>
              <a:tr h="697481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&lt;om2m:ae xmlns:om2m="http://www.onem2m.org/xml/protocols"&gt;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api</a:t>
                      </a:r>
                      <a:r>
                        <a:rPr lang="en-US" altLang="zh-TW" sz="1200" dirty="0" smtClean="0"/>
                        <a:t>&gt;app-sensor&lt;/</a:t>
                      </a:r>
                      <a:r>
                        <a:rPr lang="en-US" altLang="zh-TW" sz="1200" dirty="0" err="1" smtClean="0"/>
                        <a:t>api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lbl</a:t>
                      </a:r>
                      <a:r>
                        <a:rPr lang="en-US" altLang="zh-TW" sz="1200" dirty="0" smtClean="0"/>
                        <a:t>&gt;Type/sensor Category/temperature Location/home&lt;/</a:t>
                      </a:r>
                      <a:r>
                        <a:rPr lang="en-US" altLang="zh-TW" sz="1200" dirty="0" err="1" smtClean="0"/>
                        <a:t>lbl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    &lt;</a:t>
                      </a:r>
                      <a:r>
                        <a:rPr lang="en-US" altLang="zh-TW" sz="1200" dirty="0" err="1" smtClean="0"/>
                        <a:t>rr</a:t>
                      </a:r>
                      <a:r>
                        <a:rPr lang="en-US" altLang="zh-TW" sz="1200" dirty="0" smtClean="0"/>
                        <a:t>&gt;false&lt;/</a:t>
                      </a:r>
                      <a:r>
                        <a:rPr lang="en-US" altLang="zh-TW" sz="1200" dirty="0" err="1" smtClean="0"/>
                        <a:t>rr</a:t>
                      </a:r>
                      <a:r>
                        <a:rPr lang="en-US" altLang="zh-TW" sz="1200" dirty="0" smtClean="0"/>
                        <a:t>&gt;</a:t>
                      </a:r>
                    </a:p>
                    <a:p>
                      <a:r>
                        <a:rPr lang="en-US" altLang="zh-TW" sz="1200" dirty="0" smtClean="0"/>
                        <a:t>&lt;/om2m:ae&gt;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14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674" y="3046698"/>
            <a:ext cx="3794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CHECKPOINT 6!</a:t>
            </a:r>
          </a:p>
        </p:txBody>
      </p:sp>
    </p:spTree>
    <p:extLst>
      <p:ext uri="{BB962C8B-B14F-4D97-AF65-F5344CB8AC3E}">
        <p14:creationId xmlns:p14="http://schemas.microsoft.com/office/powerpoint/2010/main" val="1919919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Creating a IN-AE with subscription to a MN-AE using Node-RED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173" y="1736368"/>
            <a:ext cx="83449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4. </a:t>
            </a:r>
            <a:r>
              <a:rPr lang="en-US" sz="1400" b="1" dirty="0" smtClean="0"/>
              <a:t>Finding the URL of the MN-AE Data Container via NSCL.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Since our GA and its Data Container are announced into the NSCL, we can easily find their URLs using the OM2M Resource Tree Tool.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We are interested in the “link” attribute: </a:t>
            </a:r>
            <a:r>
              <a:rPr lang="en-US" sz="1400" dirty="0" err="1" smtClean="0">
                <a:solidFill>
                  <a:srgbClr val="FF0000"/>
                </a:solidFill>
              </a:rPr>
              <a:t>gscl</a:t>
            </a:r>
            <a:r>
              <a:rPr lang="en-US" sz="1400" dirty="0" smtClean="0">
                <a:solidFill>
                  <a:srgbClr val="FF0000"/>
                </a:solidFill>
              </a:rPr>
              <a:t>/applications/MY_SENSOR/containers/DATA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smtClean="0"/>
              <a:t>In this way, the final subscription address that we are interested in is: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GSCL Context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Container Address </a:t>
            </a:r>
            <a:r>
              <a:rPr lang="en-US" sz="1600" dirty="0" smtClean="0"/>
              <a:t>+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contentInstances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/subscriptions</a:t>
            </a:r>
          </a:p>
          <a:p>
            <a:pPr algn="just"/>
            <a:r>
              <a:rPr lang="en-US" sz="1400" dirty="0" smtClean="0">
                <a:solidFill>
                  <a:srgbClr val="00B050"/>
                </a:solidFill>
              </a:rPr>
              <a:t>http://localhost:8181/</a:t>
            </a:r>
            <a:r>
              <a:rPr lang="en-US" sz="1400" dirty="0">
                <a:solidFill>
                  <a:srgbClr val="00B050"/>
                </a:solidFill>
              </a:rPr>
              <a:t>om2m/</a:t>
            </a:r>
            <a:r>
              <a:rPr lang="en-US" sz="1400" dirty="0">
                <a:solidFill>
                  <a:srgbClr val="FF0000"/>
                </a:solidFill>
              </a:rPr>
              <a:t>gscl/applications/MY_SENSOR/containers/DATA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/contentInstances/subscriptions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27" y="3575222"/>
            <a:ext cx="6087266" cy="27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"MY_SENSOR" </a:t>
            </a:r>
            <a:r>
              <a:rPr lang="en-US" altLang="zh-TW" sz="1800" b="1" dirty="0" smtClean="0"/>
              <a:t>Application(2/2</a:t>
            </a:r>
            <a:r>
              <a:rPr lang="en-US" altLang="zh-TW" sz="1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You will get Status 201 Created in 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application 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29" y="2930012"/>
            <a:ext cx="3009900" cy="2362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58" y="2884414"/>
            <a:ext cx="2675878" cy="37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64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74559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745599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DESCRIPTOR </a:t>
            </a:r>
            <a:r>
              <a:rPr lang="en-US" altLang="zh-TW" sz="1800" b="1" dirty="0" smtClean="0"/>
              <a:t>Container(1/2</a:t>
            </a:r>
            <a:r>
              <a:rPr lang="en-US" altLang="zh-TW" sz="1800" b="1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Send an </a:t>
            </a:r>
            <a:r>
              <a:rPr lang="en-US" altLang="zh-TW" sz="1800" dirty="0"/>
              <a:t>HTTP </a:t>
            </a:r>
            <a:r>
              <a:rPr lang="en-US" altLang="zh-TW" sz="1800" dirty="0" smtClean="0"/>
              <a:t>POST request </a:t>
            </a:r>
            <a:r>
              <a:rPr lang="en-US" altLang="zh-TW" sz="1800" dirty="0"/>
              <a:t>with the following parameters to create a "DESCRIPTOR" container resource under the "MY_SENSOR" application</a:t>
            </a:r>
            <a:r>
              <a:rPr lang="en-US" altLang="zh-TW" sz="1800" dirty="0" smtClean="0"/>
              <a:t>. 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3262"/>
              </p:ext>
            </p:extLst>
          </p:nvPr>
        </p:nvGraphicFramePr>
        <p:xfrm>
          <a:off x="1148030" y="3128168"/>
          <a:ext cx="7095455" cy="179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0935"/>
                <a:gridCol w="6324520"/>
              </a:tblGrid>
              <a:tr h="123801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http://127.0.0.1:8282/~/mn-cse/mn-name/MY_SENSOR</a:t>
                      </a:r>
                    </a:p>
                  </a:txBody>
                  <a:tcPr/>
                </a:tc>
              </a:tr>
              <a:tr h="123801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POST</a:t>
                      </a:r>
                      <a:endParaRPr lang="zh-TW" altLang="en-US" sz="1400" dirty="0"/>
                    </a:p>
                  </a:txBody>
                  <a:tcPr/>
                </a:tc>
              </a:tr>
              <a:tr h="123801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X-M2M-Origin: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admin:admin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xml;ty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 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X-M2M-NM: DESCRIPTOR</a:t>
                      </a:r>
                      <a:endParaRPr lang="zh-TW" altLang="en-US" sz="1400" dirty="0"/>
                    </a:p>
                  </a:txBody>
                  <a:tcPr/>
                </a:tc>
              </a:tr>
              <a:tr h="123801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&lt;om2m:cnt xmlns:om2m="http://www.onem2m.org/xml/protocols"&gt; </a:t>
                      </a:r>
                    </a:p>
                    <a:p>
                      <a:r>
                        <a:rPr lang="en-US" altLang="zh-TW" sz="1200" dirty="0" smtClean="0"/>
                        <a:t>&lt;/om2m:cnt&gt;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8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RESTful Operations on the Resource Tree using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Create a DESCRIPTOR </a:t>
            </a:r>
            <a:r>
              <a:rPr lang="en-US" altLang="zh-TW" sz="1800" b="1" dirty="0" smtClean="0"/>
              <a:t>Container (</a:t>
            </a:r>
            <a:r>
              <a:rPr lang="en-US" altLang="zh-TW" sz="1800" b="1" dirty="0"/>
              <a:t>2/2)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Check </a:t>
            </a:r>
            <a:r>
              <a:rPr lang="en-US" altLang="zh-TW" sz="1800" dirty="0"/>
              <a:t>the created container on the </a:t>
            </a:r>
            <a:r>
              <a:rPr lang="en-US" altLang="zh-TW" sz="1800" dirty="0" smtClean="0"/>
              <a:t>OM2M Resource Tree Tool.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4" y="2753046"/>
            <a:ext cx="4143375" cy="2543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5" y="2542345"/>
            <a:ext cx="2229716" cy="40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14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3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3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3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4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4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4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4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4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4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4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4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4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5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5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5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5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5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5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5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5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22237</TotalTime>
  <Words>3085</Words>
  <Application>Microsoft Macintosh PowerPoint</Application>
  <PresentationFormat>如螢幕大小 (4:3)</PresentationFormat>
  <Paragraphs>462</Paragraphs>
  <Slides>61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58</vt:i4>
      </vt:variant>
      <vt:variant>
        <vt:lpstr>投影片標題</vt:lpstr>
      </vt:variant>
      <vt:variant>
        <vt:i4>61</vt:i4>
      </vt:variant>
    </vt:vector>
  </HeadingPairs>
  <TitlesOfParts>
    <vt:vector size="127" baseType="lpstr">
      <vt:lpstr>Adobe 繁黑體 Std B</vt:lpstr>
      <vt:lpstr>Calibri</vt:lpstr>
      <vt:lpstr>Courier New</vt:lpstr>
      <vt:lpstr>MS Reference Sans Serif</vt:lpstr>
      <vt:lpstr>Wingdings</vt:lpstr>
      <vt:lpstr>華康中黑體</vt:lpstr>
      <vt:lpstr>新細明體</vt:lpstr>
      <vt:lpstr>Arial</vt:lpstr>
      <vt:lpstr>Office 佈景主題</vt:lpstr>
      <vt:lpstr>1_Office 佈景主題</vt:lpstr>
      <vt:lpstr>2_Office 佈景主題</vt:lpstr>
      <vt:lpstr>3_Office 佈景主題</vt:lpstr>
      <vt:lpstr>4_Office 佈景主題</vt:lpstr>
      <vt:lpstr>5_Office 佈景主題</vt:lpstr>
      <vt:lpstr>6_Office 佈景主題</vt:lpstr>
      <vt:lpstr>7_Office 佈景主題</vt:lpstr>
      <vt:lpstr>8_Office 佈景主題</vt:lpstr>
      <vt:lpstr>9_Office 佈景主題</vt:lpstr>
      <vt:lpstr>10_Office 佈景主題</vt:lpstr>
      <vt:lpstr>11_Office 佈景主題</vt:lpstr>
      <vt:lpstr>12_Office 佈景主題</vt:lpstr>
      <vt:lpstr>13_Office 佈景主題</vt:lpstr>
      <vt:lpstr>14_Office 佈景主題</vt:lpstr>
      <vt:lpstr>15_Office 佈景主題</vt:lpstr>
      <vt:lpstr>16_Office 佈景主題</vt:lpstr>
      <vt:lpstr>17_Office 佈景主題</vt:lpstr>
      <vt:lpstr>18_Office 佈景主題</vt:lpstr>
      <vt:lpstr>19_Office 佈景主題</vt:lpstr>
      <vt:lpstr>20_Office 佈景主題</vt:lpstr>
      <vt:lpstr>21_Office 佈景主題</vt:lpstr>
      <vt:lpstr>22_Office 佈景主題</vt:lpstr>
      <vt:lpstr>23_Office 佈景主題</vt:lpstr>
      <vt:lpstr>24_Office 佈景主題</vt:lpstr>
      <vt:lpstr>25_Office 佈景主題</vt:lpstr>
      <vt:lpstr>26_Office 佈景主題</vt:lpstr>
      <vt:lpstr>27_Office 佈景主題</vt:lpstr>
      <vt:lpstr>28_Office 佈景主題</vt:lpstr>
      <vt:lpstr>29_Office 佈景主題</vt:lpstr>
      <vt:lpstr>30_Office 佈景主題</vt:lpstr>
      <vt:lpstr>31_Office 佈景主題</vt:lpstr>
      <vt:lpstr>32_Office 佈景主題</vt:lpstr>
      <vt:lpstr>33_Office 佈景主題</vt:lpstr>
      <vt:lpstr>34_Office 佈景主題</vt:lpstr>
      <vt:lpstr>35_Office 佈景主題</vt:lpstr>
      <vt:lpstr>36_Office 佈景主題</vt:lpstr>
      <vt:lpstr>37_Office 佈景主題</vt:lpstr>
      <vt:lpstr>38_Office 佈景主題</vt:lpstr>
      <vt:lpstr>39_Office 佈景主題</vt:lpstr>
      <vt:lpstr>40_Office 佈景主題</vt:lpstr>
      <vt:lpstr>41_Office 佈景主題</vt:lpstr>
      <vt:lpstr>42_Office 佈景主題</vt:lpstr>
      <vt:lpstr>43_Office 佈景主題</vt:lpstr>
      <vt:lpstr>44_Office 佈景主題</vt:lpstr>
      <vt:lpstr>45_Office 佈景主題</vt:lpstr>
      <vt:lpstr>46_Office 佈景主題</vt:lpstr>
      <vt:lpstr>47_Office 佈景主題</vt:lpstr>
      <vt:lpstr>48_Office 佈景主題</vt:lpstr>
      <vt:lpstr>49_Office 佈景主題</vt:lpstr>
      <vt:lpstr>50_Office 佈景主題</vt:lpstr>
      <vt:lpstr>51_Office 佈景主題</vt:lpstr>
      <vt:lpstr>52_Office 佈景主題</vt:lpstr>
      <vt:lpstr>53_Office 佈景主題</vt:lpstr>
      <vt:lpstr>54_Office 佈景主題</vt:lpstr>
      <vt:lpstr>55_Office 佈景主題</vt:lpstr>
      <vt:lpstr>56_Office 佈景主題</vt:lpstr>
      <vt:lpstr>57_Office 佈景主題</vt:lpstr>
      <vt:lpstr>Lab 3: OM2M/REST API &amp; Node-RED</vt:lpstr>
      <vt:lpstr>Outline</vt:lpstr>
      <vt:lpstr>High Level Architecture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PowerPoint 簡報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RESTful Operations on the Resource Tree using PostMan</vt:lpstr>
      <vt:lpstr>PowerPoint 簡報</vt:lpstr>
      <vt:lpstr>Creating a MN-AE with Node-RED Part I</vt:lpstr>
      <vt:lpstr>PowerPoint 簡報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Creating a MN-AE with Node-RED Part I</vt:lpstr>
      <vt:lpstr>PowerPoint 簡報</vt:lpstr>
      <vt:lpstr>Creating a MN-AE with Node-RED Part II</vt:lpstr>
      <vt:lpstr>Creating a MN-AE with Node-RED Part II</vt:lpstr>
      <vt:lpstr>Creating a MN-AE with Node-RED Part II</vt:lpstr>
      <vt:lpstr>Creating a MN-AE with Node-RED Part II</vt:lpstr>
      <vt:lpstr>PowerPoint 簡報</vt:lpstr>
      <vt:lpstr>Extending the MN-AE with HTTP Server Capabilities</vt:lpstr>
      <vt:lpstr>Extending the MN-AE with HTTP Server Capabilities</vt:lpstr>
      <vt:lpstr>Extending the MN-AE with HTTP Server Capabilities</vt:lpstr>
      <vt:lpstr>Extending the MN-AE with HTTP Server Capabilities</vt:lpstr>
      <vt:lpstr>PowerPoint 簡報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Creating a subscription resource to a container in MN-AE using Node-RED</vt:lpstr>
      <vt:lpstr>PowerPoint 簡報</vt:lpstr>
      <vt:lpstr>Creating a IN-AE with subscription to a MN-AE using Node-RED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OpenMTC Implementation</dc:title>
  <dc:creator>Eduardo</dc:creator>
  <cp:lastModifiedBy>Lo Robert</cp:lastModifiedBy>
  <cp:revision>422</cp:revision>
  <dcterms:created xsi:type="dcterms:W3CDTF">2013-03-04T06:14:35Z</dcterms:created>
  <dcterms:modified xsi:type="dcterms:W3CDTF">2017-05-21T22:55:52Z</dcterms:modified>
</cp:coreProperties>
</file>