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6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C34BF-148C-4B44-B298-B6B1518929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273110-931E-42FA-99D9-DDBF1EB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6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B8A4-6206-2533-D5C5-A9B7F4F5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14 Hardhat NFTs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2A3E5-3AF4-6395-C083-60EF7E474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641-102D-74EA-3CDE-0AD8D518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n-US" dirty="0"/>
              <a:t>What is NFT?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9B15-B098-0D8C-6B3C-5ACA7CCE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211"/>
            <a:ext cx="9905998" cy="1905001"/>
          </a:xfrm>
        </p:spPr>
        <p:txBody>
          <a:bodyPr/>
          <a:lstStyle/>
          <a:p>
            <a:pPr algn="just"/>
            <a:r>
              <a:rPr lang="en-US" dirty="0"/>
              <a:t>NFT </a:t>
            </a:r>
            <a:r>
              <a:rPr lang="en-US" dirty="0" err="1"/>
              <a:t>merupkan</a:t>
            </a:r>
            <a:r>
              <a:rPr lang="en-US" dirty="0"/>
              <a:t> </a:t>
            </a:r>
            <a:r>
              <a:rPr lang="en-US" dirty="0" err="1"/>
              <a:t>toket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standard ERC 721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Ethereum platform. NFT </a:t>
            </a:r>
            <a:r>
              <a:rPr lang="en-US" dirty="0" err="1"/>
              <a:t>atau</a:t>
            </a:r>
            <a:r>
              <a:rPr lang="en-US" dirty="0"/>
              <a:t> non Fungible </a:t>
            </a:r>
            <a:r>
              <a:rPr lang="en-US" dirty="0" err="1"/>
              <a:t>Tokeen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token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ERC 20. ERC 20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link, marker, </a:t>
            </a:r>
            <a:r>
              <a:rPr lang="en-US" dirty="0" err="1"/>
              <a:t>Aave</a:t>
            </a:r>
            <a:r>
              <a:rPr lang="en-US" dirty="0"/>
              <a:t> Maker.</a:t>
            </a:r>
          </a:p>
        </p:txBody>
      </p:sp>
    </p:spTree>
    <p:extLst>
      <p:ext uri="{BB962C8B-B14F-4D97-AF65-F5344CB8AC3E}">
        <p14:creationId xmlns:p14="http://schemas.microsoft.com/office/powerpoint/2010/main" val="39469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F62C-234A-AF84-AF6E-1AAF2E94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ERC-721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DBB0-3B71-761C-0F99-6CB08133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r>
              <a:rPr lang="en-US" dirty="0"/>
              <a:t>ERC-721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NFT. ERC-721 </a:t>
            </a:r>
            <a:r>
              <a:rPr lang="en-US" dirty="0" err="1"/>
              <a:t>merupakan</a:t>
            </a:r>
            <a:r>
              <a:rPr lang="en-US" dirty="0"/>
              <a:t> basic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Perbedaan</a:t>
            </a:r>
            <a:r>
              <a:rPr lang="en-US" dirty="0"/>
              <a:t> ERX-721 </a:t>
            </a:r>
            <a:r>
              <a:rPr lang="en-US" dirty="0" err="1"/>
              <a:t>dengan</a:t>
            </a:r>
            <a:r>
              <a:rPr lang="en-US" dirty="0"/>
              <a:t> ERC 20 </a:t>
            </a:r>
            <a:r>
              <a:rPr lang="en-US" dirty="0" err="1"/>
              <a:t>adalah</a:t>
            </a:r>
            <a:r>
              <a:rPr lang="en-US" dirty="0"/>
              <a:t> ERC20 </a:t>
            </a:r>
            <a:r>
              <a:rPr lang="en-US" dirty="0" err="1"/>
              <a:t>lebih</a:t>
            </a:r>
            <a:r>
              <a:rPr lang="en-US" dirty="0"/>
              <a:t> simple </a:t>
            </a:r>
            <a:r>
              <a:rPr lang="en-US" dirty="0" err="1"/>
              <a:t>dalam</a:t>
            </a:r>
            <a:r>
              <a:rPr lang="en-US" dirty="0"/>
              <a:t> mapping address, </a:t>
            </a:r>
            <a:r>
              <a:rPr lang="en-US" dirty="0" err="1"/>
              <a:t>sedangkan</a:t>
            </a:r>
            <a:r>
              <a:rPr lang="en-US" dirty="0"/>
              <a:t> ERC720 </a:t>
            </a:r>
            <a:r>
              <a:rPr lang="en-US" dirty="0" err="1"/>
              <a:t>memiliki</a:t>
            </a:r>
            <a:r>
              <a:rPr lang="en-US" dirty="0"/>
              <a:t> token ID yang </a:t>
            </a:r>
            <a:r>
              <a:rPr lang="en-US" dirty="0" err="1"/>
              <a:t>unik</a:t>
            </a:r>
            <a:r>
              <a:rPr lang="en-US" dirty="0"/>
              <a:t> .</a:t>
            </a:r>
          </a:p>
          <a:p>
            <a:r>
              <a:rPr lang="en-US" dirty="0"/>
              <a:t>Token ID </a:t>
            </a:r>
            <a:r>
              <a:rPr lang="en-US" dirty="0" err="1"/>
              <a:t>adalah</a:t>
            </a:r>
            <a:r>
              <a:rPr lang="en-US" dirty="0"/>
              <a:t> unique owner. Pada token ID </a:t>
            </a:r>
            <a:r>
              <a:rPr lang="en-US" dirty="0" err="1"/>
              <a:t>memiliki</a:t>
            </a:r>
            <a:r>
              <a:rPr lang="en-US" dirty="0"/>
              <a:t> token URI.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16637-3E45-3AED-E64D-1FDBBF9F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1" y="4507829"/>
            <a:ext cx="5228792" cy="690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D30A6-05D4-2D7F-DA76-58C83F07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56" y="4507829"/>
            <a:ext cx="3877959" cy="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E540-E723-2233-9620-C32F81EE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2AD6-AFAA-B392-08BB-527100CB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r>
              <a:rPr lang="en-US" dirty="0"/>
              <a:t>Ketika </a:t>
            </a:r>
            <a:r>
              <a:rPr lang="en-US" dirty="0" err="1"/>
              <a:t>assetnya</a:t>
            </a:r>
            <a:r>
              <a:rPr lang="en-US" dirty="0"/>
              <a:t> Unique dan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perlihatkan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pada </a:t>
            </a:r>
            <a:r>
              <a:rPr lang="en-US" dirty="0" err="1"/>
              <a:t>karakter</a:t>
            </a:r>
            <a:r>
              <a:rPr lang="en-US" dirty="0"/>
              <a:t> game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statn</a:t>
            </a:r>
            <a:r>
              <a:rPr lang="en-US" dirty="0"/>
              <a:t> pada NFT.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meta data dan token URI </a:t>
            </a:r>
            <a:r>
              <a:rPr lang="en-US" dirty="0" err="1"/>
              <a:t>muncul</a:t>
            </a:r>
            <a:r>
              <a:rPr lang="en-US" dirty="0"/>
              <a:t>.</a:t>
            </a:r>
          </a:p>
          <a:p>
            <a:r>
              <a:rPr lang="en-US" dirty="0"/>
              <a:t>Ethereum </a:t>
            </a:r>
            <a:r>
              <a:rPr lang="en-US" dirty="0" err="1"/>
              <a:t>memiliki</a:t>
            </a:r>
            <a:r>
              <a:rPr lang="en-US" dirty="0"/>
              <a:t> gas yang </a:t>
            </a:r>
            <a:r>
              <a:rPr lang="en-US" dirty="0" err="1"/>
              <a:t>cukup</a:t>
            </a:r>
            <a:r>
              <a:rPr lang="en-US" dirty="0"/>
              <a:t> mahal,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artis </a:t>
            </a:r>
            <a:r>
              <a:rPr lang="en-US" dirty="0" err="1"/>
              <a:t>meningumpan</a:t>
            </a:r>
            <a:r>
              <a:rPr lang="en-US" dirty="0"/>
              <a:t> </a:t>
            </a:r>
            <a:r>
              <a:rPr lang="en-US" dirty="0" err="1"/>
              <a:t>gambar-gambar</a:t>
            </a:r>
            <a:r>
              <a:rPr lang="en-US" dirty="0"/>
              <a:t>?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chain?</a:t>
            </a:r>
          </a:p>
          <a:p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NFT, artis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karyanya</a:t>
            </a:r>
            <a:r>
              <a:rPr lang="en-US" dirty="0"/>
              <a:t> pada Ethereum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29CC-3654-ABFE-7008-D8EE83EB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07550-9372-7646-44A8-A03E207B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27" y="2667000"/>
            <a:ext cx="7797372" cy="3124200"/>
          </a:xfrm>
        </p:spPr>
      </p:pic>
    </p:spTree>
    <p:extLst>
      <p:ext uri="{BB962C8B-B14F-4D97-AF65-F5344CB8AC3E}">
        <p14:creationId xmlns:p14="http://schemas.microsoft.com/office/powerpoint/2010/main" val="106541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352</TotalTime>
  <Words>175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Lesson 14 Hardhat NFTs</vt:lpstr>
      <vt:lpstr>What is NFT?</vt:lpstr>
      <vt:lpstr>ERC-721</vt:lpstr>
      <vt:lpstr>NFT</vt:lpstr>
      <vt:lpstr>Code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 Hardhat NFTs</dc:title>
  <dc:creator>MOHAMMAD DAFA DHIYAUL HAQ</dc:creator>
  <cp:lastModifiedBy>MOHAMMAD DAFA DHIYAUL HAQ</cp:lastModifiedBy>
  <cp:revision>2</cp:revision>
  <dcterms:created xsi:type="dcterms:W3CDTF">2022-07-09T05:10:54Z</dcterms:created>
  <dcterms:modified xsi:type="dcterms:W3CDTF">2022-07-09T14:19:46Z</dcterms:modified>
</cp:coreProperties>
</file>