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2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7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31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75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8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5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35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1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8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1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6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5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AF1C39-297F-4654-BE9C-842CAE46F24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68F9D-7F72-466D-BF40-2000AE31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86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18E4-6AF5-9591-899B-98D8B508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5441"/>
            <a:ext cx="10515600" cy="2707118"/>
          </a:xfrm>
        </p:spPr>
        <p:txBody>
          <a:bodyPr/>
          <a:lstStyle/>
          <a:p>
            <a:pPr algn="ctr"/>
            <a:r>
              <a:rPr lang="en-US" dirty="0"/>
              <a:t>Lesson 15 Full Stack NFT Marketplace</a:t>
            </a:r>
          </a:p>
        </p:txBody>
      </p:sp>
    </p:spTree>
    <p:extLst>
      <p:ext uri="{BB962C8B-B14F-4D97-AF65-F5344CB8AC3E}">
        <p14:creationId xmlns:p14="http://schemas.microsoft.com/office/powerpoint/2010/main" val="172490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9702-8095-4BED-6075-6CE03984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9EFC29-EE4C-2E90-B37E-EF463B4DA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81" y="2052638"/>
            <a:ext cx="6175214" cy="4195762"/>
          </a:xfrm>
        </p:spPr>
      </p:pic>
    </p:spTree>
    <p:extLst>
      <p:ext uri="{BB962C8B-B14F-4D97-AF65-F5344CB8AC3E}">
        <p14:creationId xmlns:p14="http://schemas.microsoft.com/office/powerpoint/2010/main" val="54128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941C-2899-BC52-88DE-72351391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 Marketplace Deploy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FABD2-BDD4-EA23-D0E7-C5161DF2C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930" y="2052638"/>
            <a:ext cx="7643915" cy="4195762"/>
          </a:xfrm>
        </p:spPr>
      </p:pic>
    </p:spTree>
    <p:extLst>
      <p:ext uri="{BB962C8B-B14F-4D97-AF65-F5344CB8AC3E}">
        <p14:creationId xmlns:p14="http://schemas.microsoft.com/office/powerpoint/2010/main" val="257542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4880-8990-F100-69EC-148BF0BC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 Basic Deploy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6A384-D027-D498-CFAA-0220BB21D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079" y="2052638"/>
            <a:ext cx="7373617" cy="4195762"/>
          </a:xfrm>
        </p:spPr>
      </p:pic>
    </p:spTree>
    <p:extLst>
      <p:ext uri="{BB962C8B-B14F-4D97-AF65-F5344CB8AC3E}">
        <p14:creationId xmlns:p14="http://schemas.microsoft.com/office/powerpoint/2010/main" val="42321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4273-8679-7DE6-9CE5-DEA7350A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Front 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EA656-6032-82D2-B86E-4C4064552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667" y="2052638"/>
            <a:ext cx="6594442" cy="4195762"/>
          </a:xfrm>
        </p:spPr>
      </p:pic>
    </p:spTree>
    <p:extLst>
      <p:ext uri="{BB962C8B-B14F-4D97-AF65-F5344CB8AC3E}">
        <p14:creationId xmlns:p14="http://schemas.microsoft.com/office/powerpoint/2010/main" val="411422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2264-1E5C-41D5-7458-28BF8A37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Hardhat Config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6E366-C13B-6C73-4BBC-61C3D0441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063" y="2052638"/>
            <a:ext cx="8093650" cy="4195762"/>
          </a:xfrm>
        </p:spPr>
      </p:pic>
    </p:spTree>
    <p:extLst>
      <p:ext uri="{BB962C8B-B14F-4D97-AF65-F5344CB8AC3E}">
        <p14:creationId xmlns:p14="http://schemas.microsoft.com/office/powerpoint/2010/main" val="3105625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324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Lesson 15 Full Stack NFT Marketplace</vt:lpstr>
      <vt:lpstr>Contracts</vt:lpstr>
      <vt:lpstr>NFT Marketplace Deploy</vt:lpstr>
      <vt:lpstr>NFT Basic Deploy</vt:lpstr>
      <vt:lpstr>Update Front End</vt:lpstr>
      <vt:lpstr>Hardhat 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15 Full Stack NFT Marketplace</dc:title>
  <dc:creator>MOHAMMAD DAFA DHIYAUL HAQ</dc:creator>
  <cp:lastModifiedBy>MOHAMMAD DAFA DHIYAUL HAQ</cp:lastModifiedBy>
  <cp:revision>2</cp:revision>
  <dcterms:created xsi:type="dcterms:W3CDTF">2022-07-09T08:38:27Z</dcterms:created>
  <dcterms:modified xsi:type="dcterms:W3CDTF">2022-07-09T15:14:50Z</dcterms:modified>
</cp:coreProperties>
</file>