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4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04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17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12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46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76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9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20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30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92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9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9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0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0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0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0EAB5E-D9D3-46FC-9E50-A3FE15FB9B31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00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087E-CC56-78A3-336D-D2FE751A4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Lesson 16: Hardhat Upgrades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F071-9092-FA9F-4169-E79135B10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Delegate Call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7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A19E-FA19-D980-C8A0-8F17BA5F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Kita copy address pada contract B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di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contract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3E94-20B8-0270-47A0-9464290B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997" y="2809789"/>
            <a:ext cx="2734057" cy="6192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9CC1D-05E9-4A0A-D47C-CA7C0347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9" y="2246904"/>
            <a:ext cx="272453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8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961D-2336-C91F-DF99-18A945EF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pada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function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function di contract B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1AF19-874B-6D63-986A-C1590989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58" y="2052638"/>
            <a:ext cx="8258059" cy="4195762"/>
          </a:xfrm>
        </p:spPr>
      </p:pic>
    </p:spTree>
    <p:extLst>
      <p:ext uri="{BB962C8B-B14F-4D97-AF65-F5344CB8AC3E}">
        <p14:creationId xmlns:p14="http://schemas.microsoft.com/office/powerpoint/2010/main" val="32731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5CA-3674-5298-7B91-0BACDFAE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depoy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contract A dan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3AD10-6827-71BF-D9FD-55AAFB5F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634" y="1713751"/>
            <a:ext cx="23014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933C7-47F0-08A7-5EA8-3A39D5C5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81" y="1690688"/>
            <a:ext cx="2261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765-0626-C5E4-8E05-CB4C0723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Klik</a:t>
            </a:r>
            <a:r>
              <a:rPr lang="en-US" dirty="0"/>
              <a:t> num, sender, dan value di contract B dan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di contract A.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11F96-2CDA-807F-BCD6-83421D8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14" y="1723277"/>
            <a:ext cx="2819794" cy="442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F411D-AB1A-CF45-0174-E7A3AAF1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50" y="1723277"/>
            <a:ext cx="27626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6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D1A-3C51-57FB-4403-535AE26D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setVars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pada contract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8FA4D-BC0B-0A37-8634-01F62152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75" y="2121411"/>
            <a:ext cx="2686425" cy="4058216"/>
          </a:xfrm>
        </p:spPr>
      </p:pic>
    </p:spTree>
    <p:extLst>
      <p:ext uri="{BB962C8B-B14F-4D97-AF65-F5344CB8AC3E}">
        <p14:creationId xmlns:p14="http://schemas.microsoft.com/office/powerpoint/2010/main" val="22102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A96-0C7C-A412-2B79-3C472F5B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Copy </a:t>
            </a:r>
            <a:r>
              <a:rPr lang="en-US" dirty="0" err="1"/>
              <a:t>alamat</a:t>
            </a:r>
            <a:r>
              <a:rPr lang="en-US" dirty="0"/>
              <a:t> contract B dan </a:t>
            </a:r>
            <a:r>
              <a:rPr lang="en-US" dirty="0" err="1"/>
              <a:t>masukan</a:t>
            </a:r>
            <a:r>
              <a:rPr lang="en-US" dirty="0"/>
              <a:t> di </a:t>
            </a:r>
            <a:r>
              <a:rPr lang="en-US" dirty="0" err="1"/>
              <a:t>setVars</a:t>
            </a:r>
            <a:r>
              <a:rPr lang="en-US" dirty="0"/>
              <a:t> pada contract A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contract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contract B,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D3A46-146B-A962-7BEA-C3A380E41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570" y="2059489"/>
            <a:ext cx="2762636" cy="4182059"/>
          </a:xfrm>
        </p:spPr>
      </p:pic>
    </p:spTree>
    <p:extLst>
      <p:ext uri="{BB962C8B-B14F-4D97-AF65-F5344CB8AC3E}">
        <p14:creationId xmlns:p14="http://schemas.microsoft.com/office/powerpoint/2010/main" val="142156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74E-C332-7660-2DB6-AB3500B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Variable </a:t>
            </a:r>
            <a:r>
              <a:rPr lang="en-US" dirty="0" err="1"/>
              <a:t>angka</a:t>
            </a:r>
            <a:r>
              <a:rPr lang="en-US" dirty="0"/>
              <a:t> pada contract A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29389-4A58-D2CB-344F-1DE7ADFA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7654"/>
            <a:ext cx="8947150" cy="4165730"/>
          </a:xfrm>
        </p:spPr>
      </p:pic>
    </p:spTree>
    <p:extLst>
      <p:ext uri="{BB962C8B-B14F-4D97-AF65-F5344CB8AC3E}">
        <p14:creationId xmlns:p14="http://schemas.microsoft.com/office/powerpoint/2010/main" val="180432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44D3-7B9D-4979-2758-6787FEE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Kita deploy Kembali contract A dan </a:t>
            </a:r>
            <a:r>
              <a:rPr lang="en-US" dirty="0" err="1"/>
              <a:t>isi</a:t>
            </a:r>
            <a:r>
              <a:rPr lang="en-US" dirty="0"/>
              <a:t> Kembali  address contract B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91583-DC39-23AC-1C39-4B9148B2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570" y="2330990"/>
            <a:ext cx="2762636" cy="3639058"/>
          </a:xfrm>
        </p:spPr>
      </p:pic>
    </p:spTree>
    <p:extLst>
      <p:ext uri="{BB962C8B-B14F-4D97-AF65-F5344CB8AC3E}">
        <p14:creationId xmlns:p14="http://schemas.microsoft.com/office/powerpoint/2010/main" val="346443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D9BA-0F22-6E46-C5F9-C72F3835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di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true </a:t>
            </a:r>
            <a:r>
              <a:rPr lang="en-US" dirty="0" err="1"/>
              <a:t>karena</a:t>
            </a:r>
            <a:r>
              <a:rPr lang="en-US" dirty="0"/>
              <a:t> Boolean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299C1-1F55-4A0B-2D05-2E2796B7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261" y="1858114"/>
            <a:ext cx="2705478" cy="4220164"/>
          </a:xfrm>
        </p:spPr>
      </p:pic>
    </p:spTree>
    <p:extLst>
      <p:ext uri="{BB962C8B-B14F-4D97-AF65-F5344CB8AC3E}">
        <p14:creationId xmlns:p14="http://schemas.microsoft.com/office/powerpoint/2010/main" val="49507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420E-AD65-FE22-460C-BE92E4AB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0 pada </a:t>
            </a:r>
            <a:r>
              <a:rPr lang="en-US" dirty="0" err="1"/>
              <a:t>setVarsnya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karena</a:t>
            </a:r>
            <a:r>
              <a:rPr lang="en-US" dirty="0"/>
              <a:t> pada contract B </a:t>
            </a:r>
            <a:r>
              <a:rPr lang="en-US" dirty="0" err="1"/>
              <a:t>valuenya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integer/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true, </a:t>
            </a:r>
            <a:r>
              <a:rPr lang="en-US" dirty="0" err="1"/>
              <a:t>sedangkan</a:t>
            </a:r>
            <a:r>
              <a:rPr lang="en-US" dirty="0"/>
              <a:t> 0 false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B1E05-9E7F-5C38-956A-C989AB61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880" y="2052638"/>
            <a:ext cx="2628015" cy="4195762"/>
          </a:xfrm>
        </p:spPr>
      </p:pic>
    </p:spTree>
    <p:extLst>
      <p:ext uri="{BB962C8B-B14F-4D97-AF65-F5344CB8AC3E}">
        <p14:creationId xmlns:p14="http://schemas.microsoft.com/office/powerpoint/2010/main" val="11734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5E2-2165-F2A9-BBAC-F1559CF2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Buat</a:t>
            </a:r>
            <a:r>
              <a:rPr lang="en-US" sz="4000" dirty="0"/>
              <a:t> File di Remix IDE </a:t>
            </a:r>
            <a:r>
              <a:rPr lang="en-US" sz="4000" dirty="0" err="1"/>
              <a:t>DelegateCallExample.sol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isi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di link </a:t>
            </a:r>
            <a:br>
              <a:rPr lang="en-US" sz="4000" dirty="0"/>
            </a:br>
            <a:r>
              <a:rPr lang="en-US" sz="4000" dirty="0"/>
              <a:t>https://solidity-by-example.org/delegatecall</a:t>
            </a:r>
            <a:endParaRPr lang="en-ID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FA29C-C3A9-7749-0FB6-61D39EE7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1104"/>
            <a:ext cx="8947150" cy="4178829"/>
          </a:xfrm>
        </p:spPr>
      </p:pic>
    </p:spTree>
    <p:extLst>
      <p:ext uri="{BB962C8B-B14F-4D97-AF65-F5344CB8AC3E}">
        <p14:creationId xmlns:p14="http://schemas.microsoft.com/office/powerpoint/2010/main" val="39066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F0E-CEE9-AB03-2171-42F9392C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File </a:t>
            </a:r>
            <a:r>
              <a:rPr lang="en-US" sz="4400" dirty="0" err="1"/>
              <a:t>DelegateCallExample.sol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versi</a:t>
            </a:r>
            <a:r>
              <a:rPr lang="en-US" sz="4400" dirty="0"/>
              <a:t> 0.8.13 </a:t>
            </a:r>
            <a:r>
              <a:rPr lang="en-US" sz="4400" dirty="0" err="1"/>
              <a:t>keatas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E80C4-B670-128F-B174-43065BA1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646" y="2052638"/>
            <a:ext cx="2468484" cy="4195762"/>
          </a:xfrm>
        </p:spPr>
      </p:pic>
    </p:spTree>
    <p:extLst>
      <p:ext uri="{BB962C8B-B14F-4D97-AF65-F5344CB8AC3E}">
        <p14:creationId xmlns:p14="http://schemas.microsoft.com/office/powerpoint/2010/main" val="38507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E95-77C2-896A-9482-410EB835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Deploy contract B,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9F5E6-A34F-3E93-ED94-79630412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9405"/>
            <a:ext cx="8947150" cy="4162227"/>
          </a:xfrm>
        </p:spPr>
      </p:pic>
    </p:spTree>
    <p:extLst>
      <p:ext uri="{BB962C8B-B14F-4D97-AF65-F5344CB8AC3E}">
        <p14:creationId xmlns:p14="http://schemas.microsoft.com/office/powerpoint/2010/main" val="202377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AECB-B6EF-CAE0-F498-73F6CAE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num, sender, dan value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pada contract B.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8A543-4DB0-FCDC-B04E-6C5C8ECC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678" y="2052638"/>
            <a:ext cx="2484419" cy="4195762"/>
          </a:xfrm>
        </p:spPr>
      </p:pic>
    </p:spTree>
    <p:extLst>
      <p:ext uri="{BB962C8B-B14F-4D97-AF65-F5344CB8AC3E}">
        <p14:creationId xmlns:p14="http://schemas.microsoft.com/office/powerpoint/2010/main" val="5618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4A41-3D21-FF82-03E8-D102C570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555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num 555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sender.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F2654-B680-863A-F3BC-C61F16AD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646" y="2052638"/>
            <a:ext cx="2468484" cy="4195762"/>
          </a:xfrm>
        </p:spPr>
      </p:pic>
    </p:spTree>
    <p:extLst>
      <p:ext uri="{BB962C8B-B14F-4D97-AF65-F5344CB8AC3E}">
        <p14:creationId xmlns:p14="http://schemas.microsoft.com/office/powerpoint/2010/main" val="152412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AB02-CD70-DC2F-E2C6-CEEE855C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Deploy contract 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47DB0-D064-0646-9550-63EBDE2B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367"/>
          <a:stretch/>
        </p:blipFill>
        <p:spPr>
          <a:xfrm>
            <a:off x="9235637" y="1469913"/>
            <a:ext cx="249689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AC369-77D1-3A13-DF4A-147021B5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9" y="1690688"/>
            <a:ext cx="8397437" cy="39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8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B959-E87A-73C3-CBF8-63B12A4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num, sender, dan value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pada contract A.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2E4ED-9C48-400F-4418-6F35D0A0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965" y="2059489"/>
            <a:ext cx="2657846" cy="4182059"/>
          </a:xfrm>
        </p:spPr>
      </p:pic>
    </p:spTree>
    <p:extLst>
      <p:ext uri="{BB962C8B-B14F-4D97-AF65-F5344CB8AC3E}">
        <p14:creationId xmlns:p14="http://schemas.microsoft.com/office/powerpoint/2010/main" val="276428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6F5C-4D3C-0B58-AD33-6A76427A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 function </a:t>
            </a:r>
            <a:r>
              <a:rPr lang="en-US" dirty="0" err="1"/>
              <a:t>dari</a:t>
            </a:r>
            <a:r>
              <a:rPr lang="en-US" dirty="0"/>
              <a:t> contract B run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delegate </a:t>
            </a:r>
            <a:r>
              <a:rPr lang="en-US" dirty="0" err="1"/>
              <a:t>berkerja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BA7BF-F4A7-F6FB-4030-079CB7E7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5931" cy="3171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DD09D-35E6-9BC0-96F5-CEE54F69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36" y="3429000"/>
            <a:ext cx="699349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329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Roboto</vt:lpstr>
      <vt:lpstr>Wingdings 3</vt:lpstr>
      <vt:lpstr>Ion</vt:lpstr>
      <vt:lpstr>Lesson 16: Hardhat Upgrades</vt:lpstr>
      <vt:lpstr>Buat File di Remix IDE DelegateCallExample.sol dengan isi seperti di link  https://solidity-by-example.org/delegatecall</vt:lpstr>
      <vt:lpstr>Compile File DelegateCallExample.sol dengan versi 0.8.13 keatas</vt:lpstr>
      <vt:lpstr>Lalu kita Deploy contract B, maka akan muncul tampilan seperti ini</vt:lpstr>
      <vt:lpstr>Klik num, sender, dan value maka isinya akan kosong seperti dibawah ini pada contract B.</vt:lpstr>
      <vt:lpstr>Lalu kita setVars 555 maka ia akan mengisi num 555 dan akan mengirim sender.</vt:lpstr>
      <vt:lpstr>Sekarang kita Deploy contract A</vt:lpstr>
      <vt:lpstr>Klik num, sender, dan value maka isinya akan kosong seperti dibawah ini, pada contract A.</vt:lpstr>
      <vt:lpstr>Lalu kita pinjam function dari contract B run sekali, lalu hapus kembali function tersebut, dan ini adalah perumpamaan sistem delegate berkerja</vt:lpstr>
      <vt:lpstr>Kita copy address pada contract B lalu isi setVars dengan yang kita mau di contract A, maka akan bisa berjalan dengan baik seperti pada contract B</vt:lpstr>
      <vt:lpstr>Jika kita mengubah nama variable pada contract A, maka tidak akan berpengaruh dengan cara kerja, karena function yang dipakai tetap sama dengan function di contract B seperti contoh dibawah</vt:lpstr>
      <vt:lpstr>Lalu kita depoy ulang contract A dan B</vt:lpstr>
      <vt:lpstr>Klik num, sender, dan value di contract B dan klik angka, pengirim dan nilai di contract A.</vt:lpstr>
      <vt:lpstr>Kita setVars lagi pada contract B</vt:lpstr>
      <vt:lpstr>Copy alamat contract B dan masukan di setVars pada contract A beserta nilai yang diinginkan, maka contract A akan bekerja persis sama dengan contract B, walaupun dengan nama Variable yang berbeda</vt:lpstr>
      <vt:lpstr>Sekarang coba kita ubah Tipe Variable angka pada contract A jadi boolean</vt:lpstr>
      <vt:lpstr>Kita deploy Kembali contract A dan isi Kembali  address contract B serta setVars yang kita inginkan</vt:lpstr>
      <vt:lpstr>klik angka, pengirim dan nilai di contract A, maka nilainya akan true karena Boolean</vt:lpstr>
      <vt:lpstr>Jika kita isi 0 pada setVarsnya, maka akan bernilai false karena pada contract B valuenya adalah integer/angka jadi selain 0 akan bernilai true, sedangkan 0 false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16: Hardhat Upgrades</dc:title>
  <dc:creator>FATH MUHAMMAD ISHAM</dc:creator>
  <cp:lastModifiedBy>MOHAMMAD DAFA DHIYAUL HAQ</cp:lastModifiedBy>
  <cp:revision>2</cp:revision>
  <dcterms:created xsi:type="dcterms:W3CDTF">2022-07-05T16:09:55Z</dcterms:created>
  <dcterms:modified xsi:type="dcterms:W3CDTF">2022-07-09T15:15:17Z</dcterms:modified>
</cp:coreProperties>
</file>