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45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57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27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27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46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54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98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75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8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2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18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3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1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95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845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9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DABC0B-6542-4EBB-AC8A-D3C94D32B8CF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8256-2896-419C-B58F-AC59E8102D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55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995-CBC3-08B2-D84F-C9D72B194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17 : Hardhat DAOs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C80A-5FF7-207F-3844-CFB289A42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Voting </a:t>
            </a:r>
            <a:r>
              <a:rPr lang="en-US" dirty="0"/>
              <a:t>Contract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624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54D-24AD-E593-8904-F1522E7A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GovernanceContract.sol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voting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46C36-00AA-8F1D-BBF9-C90F621A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456" y="2052638"/>
            <a:ext cx="7906864" cy="4195762"/>
          </a:xfrm>
        </p:spPr>
      </p:pic>
    </p:spTree>
    <p:extLst>
      <p:ext uri="{BB962C8B-B14F-4D97-AF65-F5344CB8AC3E}">
        <p14:creationId xmlns:p14="http://schemas.microsoft.com/office/powerpoint/2010/main" val="76694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2C4E-5E8F-CCFC-38F5-2E08734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Lock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additional contract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ownernya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C7F12-6368-C6D5-B6CE-494FD56F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079" y="2052638"/>
            <a:ext cx="7663618" cy="4195762"/>
          </a:xfrm>
        </p:spPr>
      </p:pic>
    </p:spTree>
    <p:extLst>
      <p:ext uri="{BB962C8B-B14F-4D97-AF65-F5344CB8AC3E}">
        <p14:creationId xmlns:p14="http://schemas.microsoft.com/office/powerpoint/2010/main" val="1556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96-4678-5C99-C848-830ED600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install hardhat-deploy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C284A-DB26-16C8-B7FB-4770CD8F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62084" cy="48021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165FF-6D60-A745-DD8D-D9E61E52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20" y="1690687"/>
            <a:ext cx="54965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BBA4-26E6-E9C8-2323-C8136579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0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Kita install yarn add --dev typescript </a:t>
            </a:r>
            <a:r>
              <a:rPr lang="en-US" dirty="0" err="1"/>
              <a:t>typechain</a:t>
            </a:r>
            <a:r>
              <a:rPr lang="en-US" dirty="0"/>
              <a:t> </a:t>
            </a:r>
            <a:r>
              <a:rPr lang="en-US" dirty="0" err="1"/>
              <a:t>ts</a:t>
            </a:r>
            <a:r>
              <a:rPr lang="en-US" dirty="0"/>
              <a:t>-node @typechain/ethers-v5 @typechain/hardhat @types/chai @types/node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type script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0B39B-6E70-5C8E-CA58-2C8F5A17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26" y="2052638"/>
            <a:ext cx="8369324" cy="4195762"/>
          </a:xfrm>
        </p:spPr>
      </p:pic>
    </p:spTree>
    <p:extLst>
      <p:ext uri="{BB962C8B-B14F-4D97-AF65-F5344CB8AC3E}">
        <p14:creationId xmlns:p14="http://schemas.microsoft.com/office/powerpoint/2010/main" val="8743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195E-A007-C351-029B-B247422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deploy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5 file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259DB-4F1E-98D4-3FA0-8524DF01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13" y="1948229"/>
            <a:ext cx="4727434" cy="3579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EE4FA-6B50-961E-C223-16CC30CC4680}"/>
              </a:ext>
            </a:extLst>
          </p:cNvPr>
          <p:cNvSpPr txBox="1"/>
          <p:nvPr/>
        </p:nvSpPr>
        <p:spPr>
          <a:xfrm>
            <a:off x="6096000" y="2510856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01-deploy-governor-token.ts</a:t>
            </a:r>
          </a:p>
          <a:p>
            <a:r>
              <a:rPr lang="en-ID" sz="2800" dirty="0"/>
              <a:t>02-deploy-time-lock.ts</a:t>
            </a:r>
            <a:br>
              <a:rPr lang="en-ID" sz="2800" dirty="0"/>
            </a:br>
            <a:r>
              <a:rPr lang="en-ID" sz="2800" dirty="0"/>
              <a:t>03-deploy-governor-contract.ts</a:t>
            </a:r>
            <a:br>
              <a:rPr lang="en-ID" sz="2800" dirty="0"/>
            </a:br>
            <a:r>
              <a:rPr lang="en-ID" sz="2800" dirty="0"/>
              <a:t>04-setup-governance-contracts.ts</a:t>
            </a:r>
            <a:br>
              <a:rPr lang="en-ID" sz="2800" dirty="0"/>
            </a:br>
            <a:r>
              <a:rPr lang="en-ID" sz="2800" dirty="0"/>
              <a:t>05-deploy-box.ts</a:t>
            </a:r>
          </a:p>
        </p:txBody>
      </p:sp>
    </p:spTree>
    <p:extLst>
      <p:ext uri="{BB962C8B-B14F-4D97-AF65-F5344CB8AC3E}">
        <p14:creationId xmlns:p14="http://schemas.microsoft.com/office/powerpoint/2010/main" val="242329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89A7-D779-3152-6598-72196B11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dirty="0"/>
              <a:t>File 01-deploy-governor-token.ts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token, </a:t>
            </a:r>
            <a:r>
              <a:rPr lang="en-ID" sz="4400" dirty="0" err="1"/>
              <a:t>memberi</a:t>
            </a:r>
            <a:r>
              <a:rPr lang="en-ID" sz="4400" dirty="0"/>
              <a:t> </a:t>
            </a:r>
            <a:r>
              <a:rPr lang="en-ID" sz="4400" dirty="0" err="1"/>
              <a:t>tiap</a:t>
            </a:r>
            <a:r>
              <a:rPr lang="en-ID" sz="4400" dirty="0"/>
              <a:t> </a:t>
            </a:r>
            <a:r>
              <a:rPr lang="en-ID" sz="4400" dirty="0" err="1"/>
              <a:t>akun</a:t>
            </a:r>
            <a:r>
              <a:rPr lang="en-ID" sz="4400" dirty="0"/>
              <a:t> private key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9A307-49BD-2D7C-42C4-E0BEF0A15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71" y="2052638"/>
            <a:ext cx="8488234" cy="4195762"/>
          </a:xfrm>
        </p:spPr>
      </p:pic>
    </p:spTree>
    <p:extLst>
      <p:ext uri="{BB962C8B-B14F-4D97-AF65-F5344CB8AC3E}">
        <p14:creationId xmlns:p14="http://schemas.microsoft.com/office/powerpoint/2010/main" val="201835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8324-DFE2-80A7-7CDD-84AB4E9C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File 02-deploy-time-lock.ts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time locks, additional contract owner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F05E3-5413-7228-7E57-6A9678CA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18" y="2052638"/>
            <a:ext cx="8494940" cy="4195762"/>
          </a:xfrm>
        </p:spPr>
      </p:pic>
    </p:spTree>
    <p:extLst>
      <p:ext uri="{BB962C8B-B14F-4D97-AF65-F5344CB8AC3E}">
        <p14:creationId xmlns:p14="http://schemas.microsoft.com/office/powerpoint/2010/main" val="193927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8FE2-4C17-D601-1990-2D73309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dirty="0"/>
              <a:t>File 03-deploy-governor-contract.ts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</a:t>
            </a:r>
            <a:r>
              <a:rPr lang="en-ID" sz="4400" dirty="0" err="1"/>
              <a:t>semua</a:t>
            </a:r>
            <a:r>
              <a:rPr lang="en-ID" sz="4400" dirty="0"/>
              <a:t> logic </a:t>
            </a:r>
            <a:r>
              <a:rPr lang="en-ID" sz="4400" dirty="0" err="1"/>
              <a:t>dalam</a:t>
            </a:r>
            <a:r>
              <a:rPr lang="en-ID" sz="4400" dirty="0"/>
              <a:t> voting.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B30B6-AE27-D0E9-78A7-6037260AC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6" y="2052638"/>
            <a:ext cx="8391524" cy="4195762"/>
          </a:xfrm>
        </p:spPr>
      </p:pic>
    </p:spTree>
    <p:extLst>
      <p:ext uri="{BB962C8B-B14F-4D97-AF65-F5344CB8AC3E}">
        <p14:creationId xmlns:p14="http://schemas.microsoft.com/office/powerpoint/2010/main" val="59393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DF0C-8796-26F0-723A-9C28CCFD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dirty="0"/>
              <a:t>File 04-setup-governance-contracts.ts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mengatur</a:t>
            </a:r>
            <a:r>
              <a:rPr lang="en-ID" sz="4400" dirty="0"/>
              <a:t> </a:t>
            </a:r>
            <a:r>
              <a:rPr lang="en-ID" sz="4400" dirty="0" err="1"/>
              <a:t>cara</a:t>
            </a:r>
            <a:r>
              <a:rPr lang="en-ID" sz="4400" dirty="0"/>
              <a:t> </a:t>
            </a:r>
            <a:r>
              <a:rPr lang="en-ID" sz="4400" dirty="0" err="1"/>
              <a:t>kerja</a:t>
            </a:r>
            <a:r>
              <a:rPr lang="en-ID" sz="4400" dirty="0"/>
              <a:t> voting yang </a:t>
            </a:r>
            <a:r>
              <a:rPr lang="en-ID" sz="4400" dirty="0" err="1"/>
              <a:t>nanti</a:t>
            </a:r>
            <a:r>
              <a:rPr lang="en-ID" sz="4400" dirty="0"/>
              <a:t> </a:t>
            </a:r>
            <a:r>
              <a:rPr lang="en-ID" sz="4400" dirty="0" err="1"/>
              <a:t>akan</a:t>
            </a:r>
            <a:r>
              <a:rPr lang="en-ID" sz="4400" dirty="0"/>
              <a:t> </a:t>
            </a:r>
            <a:r>
              <a:rPr lang="en-ID" sz="4400" dirty="0" err="1"/>
              <a:t>berjalan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9E05D-DDFF-A1AD-C7E9-DFD9A9871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804" y="2052638"/>
            <a:ext cx="8406168" cy="4195762"/>
          </a:xfrm>
        </p:spPr>
      </p:pic>
    </p:spTree>
    <p:extLst>
      <p:ext uri="{BB962C8B-B14F-4D97-AF65-F5344CB8AC3E}">
        <p14:creationId xmlns:p14="http://schemas.microsoft.com/office/powerpoint/2010/main" val="4723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2E7D-E6DC-0C41-0A53-8DADF5D9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ID" sz="4400" dirty="0"/>
              <a:t>05-deploy-box.ts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mendeploy</a:t>
            </a:r>
            <a:r>
              <a:rPr lang="en-ID" sz="4400" dirty="0"/>
              <a:t> </a:t>
            </a:r>
            <a:r>
              <a:rPr lang="en-ID" sz="4400" dirty="0" err="1"/>
              <a:t>smartcontract</a:t>
            </a:r>
            <a:r>
              <a:rPr lang="en-ID" sz="4400" dirty="0"/>
              <a:t> yang </a:t>
            </a:r>
            <a:r>
              <a:rPr lang="en-ID" sz="4400" dirty="0" err="1"/>
              <a:t>sudah</a:t>
            </a:r>
            <a:r>
              <a:rPr lang="en-ID" sz="4400" dirty="0"/>
              <a:t> </a:t>
            </a:r>
            <a:r>
              <a:rPr lang="en-ID" sz="4400" dirty="0" err="1"/>
              <a:t>kita</a:t>
            </a:r>
            <a:r>
              <a:rPr lang="en-ID" sz="4400" dirty="0"/>
              <a:t> buat </a:t>
            </a:r>
            <a:r>
              <a:rPr lang="en-ID" sz="4400" dirty="0" err="1"/>
              <a:t>diawal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F7E29-29D1-0B5D-E59E-6C43BB9B8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998" y="2052638"/>
            <a:ext cx="8275779" cy="4195762"/>
          </a:xfrm>
        </p:spPr>
      </p:pic>
    </p:spTree>
    <p:extLst>
      <p:ext uri="{BB962C8B-B14F-4D97-AF65-F5344CB8AC3E}">
        <p14:creationId xmlns:p14="http://schemas.microsoft.com/office/powerpoint/2010/main" val="256242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EEF-423D-E1FA-3796-5C0884B5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floder</a:t>
            </a:r>
            <a:r>
              <a:rPr lang="en-US" dirty="0"/>
              <a:t> hardhat-</a:t>
            </a:r>
            <a:r>
              <a:rPr lang="en-US" dirty="0" err="1"/>
              <a:t>dao</a:t>
            </a:r>
            <a:r>
              <a:rPr lang="en-US" dirty="0"/>
              <a:t>-</a:t>
            </a:r>
            <a:r>
              <a:rPr lang="en-US" dirty="0" err="1"/>
              <a:t>fcc</a:t>
            </a:r>
            <a:r>
              <a:rPr lang="en-US" dirty="0"/>
              <a:t>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dalamanya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1512B5-778C-A0DA-777F-FE47AFF97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333" y="2052638"/>
            <a:ext cx="7469109" cy="4195762"/>
          </a:xfrm>
        </p:spPr>
      </p:pic>
    </p:spTree>
    <p:extLst>
      <p:ext uri="{BB962C8B-B14F-4D97-AF65-F5344CB8AC3E}">
        <p14:creationId xmlns:p14="http://schemas.microsoft.com/office/powerpoint/2010/main" val="425161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5591-CC65-88B9-E5DB-EB36CE9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deploy </a:t>
            </a:r>
            <a:r>
              <a:rPr lang="en-US" dirty="0" err="1"/>
              <a:t>dengan</a:t>
            </a:r>
            <a:r>
              <a:rPr lang="en-US" dirty="0"/>
              <a:t> yarn hardhat deploy,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8944C-01C8-DF4C-FF06-213CBDF5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5832"/>
            <a:ext cx="8947150" cy="3909373"/>
          </a:xfrm>
        </p:spPr>
      </p:pic>
    </p:spTree>
    <p:extLst>
      <p:ext uri="{BB962C8B-B14F-4D97-AF65-F5344CB8AC3E}">
        <p14:creationId xmlns:p14="http://schemas.microsoft.com/office/powerpoint/2010/main" val="26614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0D59-6206-744A-D273-35EF3F9F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Cek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punya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git, node, dan yarn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68311-CE49-CFF8-1073-708F06292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828"/>
            <a:ext cx="10607716" cy="2984343"/>
          </a:xfrm>
        </p:spPr>
      </p:pic>
    </p:spTree>
    <p:extLst>
      <p:ext uri="{BB962C8B-B14F-4D97-AF65-F5344CB8AC3E}">
        <p14:creationId xmlns:p14="http://schemas.microsoft.com/office/powerpoint/2010/main" val="216648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1CE-28C0-9D29-F9C6-969C4608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762"/>
            <a:ext cx="10515600" cy="1325563"/>
          </a:xfrm>
        </p:spPr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tambahkan</a:t>
            </a:r>
            <a:r>
              <a:rPr lang="en-US" dirty="0"/>
              <a:t> hardhat </a:t>
            </a:r>
            <a:r>
              <a:rPr lang="en-US" dirty="0" err="1"/>
              <a:t>ke</a:t>
            </a:r>
            <a:r>
              <a:rPr lang="en-US" dirty="0"/>
              <a:t> yarn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1407C-B9D5-0B41-C2AB-CE2DF839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839"/>
            <a:ext cx="10349138" cy="4077715"/>
          </a:xfrm>
        </p:spPr>
      </p:pic>
    </p:spTree>
    <p:extLst>
      <p:ext uri="{BB962C8B-B14F-4D97-AF65-F5344CB8AC3E}">
        <p14:creationId xmlns:p14="http://schemas.microsoft.com/office/powerpoint/2010/main" val="32154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D0D6-1506-8718-ABA1-491332AE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basic smart contract Bernama </a:t>
            </a:r>
            <a:r>
              <a:rPr lang="en-US" dirty="0" err="1"/>
              <a:t>Box.sol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9EB3E-5566-ED00-7BF3-D255B13B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380" y="1774946"/>
            <a:ext cx="7170318" cy="4717929"/>
          </a:xfrm>
        </p:spPr>
      </p:pic>
    </p:spTree>
    <p:extLst>
      <p:ext uri="{BB962C8B-B14F-4D97-AF65-F5344CB8AC3E}">
        <p14:creationId xmlns:p14="http://schemas.microsoft.com/office/powerpoint/2010/main" val="380313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E50E-5BB1-01E7-3EE2-68FD7AF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tambahkan</a:t>
            </a:r>
            <a:r>
              <a:rPr lang="en-US" dirty="0"/>
              <a:t> open zeppelin contracts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CCCF4-D32F-35D3-46B5-CCE58206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911" y="2907333"/>
            <a:ext cx="4867954" cy="2486372"/>
          </a:xfrm>
        </p:spPr>
      </p:pic>
    </p:spTree>
    <p:extLst>
      <p:ext uri="{BB962C8B-B14F-4D97-AF65-F5344CB8AC3E}">
        <p14:creationId xmlns:p14="http://schemas.microsoft.com/office/powerpoint/2010/main" val="25527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CF25-E6A9-D637-BD80-6C2F1C77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compile hardhat </a:t>
            </a:r>
            <a:r>
              <a:rPr lang="en-US" dirty="0" err="1"/>
              <a:t>tersebut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13FF9-5DA3-1EE9-7E2F-84C8C505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365" y="2052638"/>
            <a:ext cx="5189045" cy="4195762"/>
          </a:xfrm>
        </p:spPr>
      </p:pic>
    </p:spTree>
    <p:extLst>
      <p:ext uri="{BB962C8B-B14F-4D97-AF65-F5344CB8AC3E}">
        <p14:creationId xmlns:p14="http://schemas.microsoft.com/office/powerpoint/2010/main" val="17910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8A5B-F19F-85A6-D672-58C24F79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Bernama </a:t>
            </a:r>
            <a:r>
              <a:rPr lang="en-US" dirty="0" err="1"/>
              <a:t>GovernanceToken.sol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token </a:t>
            </a:r>
            <a:r>
              <a:rPr lang="en-US" dirty="0" err="1"/>
              <a:t>hanya</a:t>
            </a:r>
            <a:r>
              <a:rPr lang="en-US" dirty="0"/>
              <a:t> orang yang punya token yang </a:t>
            </a:r>
            <a:r>
              <a:rPr lang="en-US" dirty="0" err="1"/>
              <a:t>bisa</a:t>
            </a:r>
            <a:r>
              <a:rPr lang="en-US" dirty="0"/>
              <a:t> vote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DC650-3505-69A7-7D04-DA9948B6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21" y="1825625"/>
            <a:ext cx="9220267" cy="4667250"/>
          </a:xfrm>
        </p:spPr>
      </p:pic>
    </p:spTree>
    <p:extLst>
      <p:ext uri="{BB962C8B-B14F-4D97-AF65-F5344CB8AC3E}">
        <p14:creationId xmlns:p14="http://schemas.microsoft.com/office/powerpoint/2010/main" val="38582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E18D-456D-0030-1951-5498C91F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Lalu </a:t>
            </a:r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governance_standat</a:t>
            </a:r>
            <a:r>
              <a:rPr lang="en-US" dirty="0"/>
              <a:t> yang </a:t>
            </a:r>
            <a:r>
              <a:rPr lang="en-US" dirty="0" err="1"/>
              <a:t>isinya</a:t>
            </a:r>
            <a:r>
              <a:rPr lang="en-US" dirty="0"/>
              <a:t> file </a:t>
            </a:r>
            <a:r>
              <a:rPr lang="en-US" dirty="0" err="1"/>
              <a:t>GovernorContract.sol</a:t>
            </a:r>
            <a:r>
              <a:rPr lang="en-US" dirty="0"/>
              <a:t> dan </a:t>
            </a:r>
            <a:r>
              <a:rPr lang="en-US" dirty="0" err="1"/>
              <a:t>TimeLock.sok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200CC-2980-3A1C-0635-61A011B9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92" y="2338420"/>
            <a:ext cx="7720808" cy="3276854"/>
          </a:xfrm>
        </p:spPr>
      </p:pic>
    </p:spTree>
    <p:extLst>
      <p:ext uri="{BB962C8B-B14F-4D97-AF65-F5344CB8AC3E}">
        <p14:creationId xmlns:p14="http://schemas.microsoft.com/office/powerpoint/2010/main" val="3274393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238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Lesson 17 : Hardhat DAOs</vt:lpstr>
      <vt:lpstr>Pertama buat floder hardhat-dao-fcc dan masuk ke dalamanya</vt:lpstr>
      <vt:lpstr>Cek versi yang kita punya dari mulai git, node, dan yarn</vt:lpstr>
      <vt:lpstr>Kita tambahkan hardhat ke yarn </vt:lpstr>
      <vt:lpstr>Buat basic smart contract Bernama Box.sol</vt:lpstr>
      <vt:lpstr>Kita tambahkan open zeppelin contracts</vt:lpstr>
      <vt:lpstr>Lalu kita compile hardhat tersebut</vt:lpstr>
      <vt:lpstr>Buat file baru Bernama GovernanceToken.sol untuk bagian token hanya orang yang punya token yang bisa vote</vt:lpstr>
      <vt:lpstr>Lalu buat folder baru bernama governance_standat yang isinya file GovernorContract.sol dan TimeLock.sok</vt:lpstr>
      <vt:lpstr>GovernanceContract.sol berisi hampir semua logika untuk sistem voting ini</vt:lpstr>
      <vt:lpstr>Time Lock berisi tentang additional contract si ownernya</vt:lpstr>
      <vt:lpstr>Lalu kita install hardhat-deploy</vt:lpstr>
      <vt:lpstr>Kita install yarn add --dev typescript typechain ts-node @typechain/ethers-v5 @typechain/hardhat @types/chai @types/node untuk membuat type script</vt:lpstr>
      <vt:lpstr>Buat folder deploy dengan isi 5 file</vt:lpstr>
      <vt:lpstr>File 01-deploy-governor-token.ts untuk mendeploy token, memberi tiap akun private key</vt:lpstr>
      <vt:lpstr>File 02-deploy-time-lock.ts untuk mendeploy time locks, additional contract owner</vt:lpstr>
      <vt:lpstr>File 03-deploy-governor-contract.ts untuk mendeploy semua logic dalam voting.</vt:lpstr>
      <vt:lpstr>File 04-setup-governance-contracts.ts untuk mengatur cara kerja voting yang nanti akan berjalan</vt:lpstr>
      <vt:lpstr>File 05-deploy-box.ts untuk mendeploy smartcontract yang sudah kita buat diawal</vt:lpstr>
      <vt:lpstr>Lalu kita deploy dengan yarn hardhat deploy, maka akan keluar seperti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17 : Hardhat DAOs</dc:title>
  <dc:creator>FATH MUHAMMAD ISHAM</dc:creator>
  <cp:lastModifiedBy>MOHAMMAD DAFA DHIYAUL HAQ</cp:lastModifiedBy>
  <cp:revision>4</cp:revision>
  <dcterms:created xsi:type="dcterms:W3CDTF">2022-07-06T16:04:14Z</dcterms:created>
  <dcterms:modified xsi:type="dcterms:W3CDTF">2022-07-09T15:15:51Z</dcterms:modified>
</cp:coreProperties>
</file>