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32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2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48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03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42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7651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66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18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600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378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76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320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69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83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6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0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476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FA5DF2-817F-4FE5-A41D-0D91E4FD0F9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C5F6-06A4-42B7-B36D-C760EA0F45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678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PatrickAlphaC/hardhat-security-fcc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93ED-21AF-4075-6D31-D3C4E0293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18: Security &amp; Audit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97321-989B-C0D7-BFC9-10AECFA98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Slither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479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E05A-3ED9-2F47-C040-713E21B4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yarn </a:t>
            </a:r>
            <a:r>
              <a:rPr lang="en-US" dirty="0" err="1"/>
              <a:t>dengan</a:t>
            </a:r>
            <a:r>
              <a:rPr lang="en-US" dirty="0"/>
              <a:t> command </a:t>
            </a:r>
            <a:r>
              <a:rPr lang="en-US" dirty="0" err="1"/>
              <a:t>npm</a:t>
            </a:r>
            <a:r>
              <a:rPr lang="en-US" dirty="0"/>
              <a:t> install --global yarn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BFFE4-6D8D-7F81-9BC7-8403338F0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946" y="1876195"/>
            <a:ext cx="9860107" cy="3591155"/>
          </a:xfrm>
        </p:spPr>
      </p:pic>
    </p:spTree>
    <p:extLst>
      <p:ext uri="{BB962C8B-B14F-4D97-AF65-F5344CB8AC3E}">
        <p14:creationId xmlns:p14="http://schemas.microsoft.com/office/powerpoint/2010/main" val="381690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D286-D527-0812-5B19-D689249D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version </a:t>
            </a:r>
            <a:r>
              <a:rPr lang="en-US" dirty="0" err="1"/>
              <a:t>dari</a:t>
            </a:r>
            <a:r>
              <a:rPr lang="en-US" dirty="0"/>
              <a:t> yarn </a:t>
            </a:r>
            <a:r>
              <a:rPr lang="en-US" dirty="0" err="1"/>
              <a:t>tersebut</a:t>
            </a:r>
            <a:r>
              <a:rPr lang="en-US" dirty="0"/>
              <a:t>, agar </a:t>
            </a:r>
            <a:r>
              <a:rPr lang="en-US" dirty="0" err="1"/>
              <a:t>menandakan</a:t>
            </a:r>
            <a:r>
              <a:rPr lang="en-US" dirty="0"/>
              <a:t> yarn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CB80E-F6C5-169C-6486-7378DC98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51" y="3078050"/>
            <a:ext cx="10834297" cy="1063835"/>
          </a:xfrm>
        </p:spPr>
      </p:pic>
    </p:spTree>
    <p:extLst>
      <p:ext uri="{BB962C8B-B14F-4D97-AF65-F5344CB8AC3E}">
        <p14:creationId xmlns:p14="http://schemas.microsoft.com/office/powerpoint/2010/main" val="274462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A333-DA5A-186E-7D50-19BB083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hidupkan</a:t>
            </a:r>
            <a:r>
              <a:rPr lang="en-US" dirty="0"/>
              <a:t> yarn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command yarn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79A24-3029-FC3B-2242-7D271694B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358" y="2754911"/>
            <a:ext cx="4363059" cy="2791215"/>
          </a:xfrm>
        </p:spPr>
      </p:pic>
    </p:spTree>
    <p:extLst>
      <p:ext uri="{BB962C8B-B14F-4D97-AF65-F5344CB8AC3E}">
        <p14:creationId xmlns:p14="http://schemas.microsoft.com/office/powerpoint/2010/main" val="237882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5817-961B-6AEE-1ACE-0B3C0AF2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running slither pada yarn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slither pada file </a:t>
            </a:r>
            <a:r>
              <a:rPr lang="en-US" dirty="0" err="1"/>
              <a:t>package.json</a:t>
            </a:r>
            <a:r>
              <a:rPr lang="en-US" dirty="0"/>
              <a:t> dan </a:t>
            </a:r>
            <a:r>
              <a:rPr lang="en-US" dirty="0" err="1"/>
              <a:t>masukan</a:t>
            </a:r>
            <a:r>
              <a:rPr lang="en-US" dirty="0"/>
              <a:t> pada terminal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1E745-0057-1E65-70F9-F11DCE367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749" y="1864262"/>
            <a:ext cx="9078619" cy="4351338"/>
          </a:xfrm>
        </p:spPr>
      </p:pic>
    </p:spTree>
    <p:extLst>
      <p:ext uri="{BB962C8B-B14F-4D97-AF65-F5344CB8AC3E}">
        <p14:creationId xmlns:p14="http://schemas.microsoft.com/office/powerpoint/2010/main" val="21686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DC04-B0FE-FEF8-2822-CF78F777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Jika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nantinya</a:t>
            </a:r>
            <a:r>
              <a:rPr lang="en-US" dirty="0"/>
              <a:t> slither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contract yang </a:t>
            </a:r>
            <a:r>
              <a:rPr lang="en-US" dirty="0" err="1"/>
              <a:t>ada</a:t>
            </a:r>
            <a:r>
              <a:rPr lang="en-US" dirty="0"/>
              <a:t> di folder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E394E-A857-2E33-D893-009AF575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148" y="3521781"/>
            <a:ext cx="3429479" cy="1257475"/>
          </a:xfrm>
        </p:spPr>
      </p:pic>
    </p:spTree>
    <p:extLst>
      <p:ext uri="{BB962C8B-B14F-4D97-AF65-F5344CB8AC3E}">
        <p14:creationId xmlns:p14="http://schemas.microsoft.com/office/powerpoint/2010/main" val="62076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5249-6826-AF13-770B-034064A5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Analisa slither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7E24C-B400-0A62-165F-531ECF72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93" y="2379692"/>
            <a:ext cx="3496163" cy="293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1606F-4101-ACAD-C035-12466A59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35" y="1567763"/>
            <a:ext cx="3410426" cy="4925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7B122-EB11-D23F-A430-B1CA5B59F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12" y="1576831"/>
            <a:ext cx="354379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6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224E-C417-DFAE-5BFE-334E8D37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Analisa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tecatat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17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yang </a:t>
            </a:r>
            <a:r>
              <a:rPr lang="en-US" dirty="0" err="1"/>
              <a:t>kecil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292DD-6531-9B3F-B072-D3D35AEF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374"/>
            <a:ext cx="8068801" cy="2324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85348-26F0-3E89-9348-D46F6287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6485"/>
            <a:ext cx="8820375" cy="3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6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A55E-046E-F366-3486-8A1E248D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slither pada contract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D7E6-8E05-E247-15C9-F9439A84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Hasil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issue yang </a:t>
            </a:r>
            <a:r>
              <a:rPr lang="en-US" dirty="0" err="1"/>
              <a:t>mempunyai</a:t>
            </a:r>
            <a:r>
              <a:rPr lang="en-US" dirty="0"/>
              <a:t> high impact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mendeploy</a:t>
            </a:r>
            <a:r>
              <a:rPr lang="en-US" dirty="0"/>
              <a:t> contract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dan contract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setalah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issue yang sangat </a:t>
            </a:r>
            <a:r>
              <a:rPr lang="en-US" dirty="0" err="1"/>
              <a:t>banyak</a:t>
            </a:r>
            <a:r>
              <a:rPr lang="en-US" dirty="0"/>
              <a:t> pada contract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issu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low impact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version solidity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file,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version solidity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, dan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185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6BDC-F459-2F6B-EE68-1B272F1A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Folder hardhat-security-</a:t>
            </a:r>
            <a:r>
              <a:rPr lang="en-US" dirty="0" err="1"/>
              <a:t>fcc</a:t>
            </a:r>
            <a:r>
              <a:rPr lang="en-US" dirty="0"/>
              <a:t> dan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terminal </a:t>
            </a:r>
            <a:r>
              <a:rPr lang="en-US" dirty="0" err="1"/>
              <a:t>dalam</a:t>
            </a:r>
            <a:r>
              <a:rPr lang="en-US" dirty="0"/>
              <a:t> Folder hardhat-security-</a:t>
            </a:r>
            <a:r>
              <a:rPr lang="en-US" dirty="0" err="1"/>
              <a:t>fcc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20F74-0ED0-8386-BD35-99FF3463F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541" y="2264306"/>
            <a:ext cx="6944694" cy="3772426"/>
          </a:xfrm>
        </p:spPr>
      </p:pic>
    </p:spTree>
    <p:extLst>
      <p:ext uri="{BB962C8B-B14F-4D97-AF65-F5344CB8AC3E}">
        <p14:creationId xmlns:p14="http://schemas.microsoft.com/office/powerpoint/2010/main" val="711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D86-B3C9-58B5-A4BE-14C2062C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 dan Clone code di git </a:t>
            </a:r>
            <a:r>
              <a:rPr lang="en-US" dirty="0">
                <a:hlinkClick r:id="rId2"/>
              </a:rPr>
              <a:t>https://github.com/PatrickAlphaC/hardhat-security-fcc.git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video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A90C3-9BE4-8D27-7B53-D19B100E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3079051"/>
            <a:ext cx="8947150" cy="2142936"/>
          </a:xfrm>
        </p:spPr>
      </p:pic>
    </p:spTree>
    <p:extLst>
      <p:ext uri="{BB962C8B-B14F-4D97-AF65-F5344CB8AC3E}">
        <p14:creationId xmlns:p14="http://schemas.microsoft.com/office/powerpoint/2010/main" val="323356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041-DE34-2B8B-D12D-4D845618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Jika clone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dan file-file </a:t>
            </a:r>
            <a:r>
              <a:rPr lang="en-US" dirty="0" err="1"/>
              <a:t>tersebut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C5CDB-158F-351B-579E-636E25B4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40" y="2676420"/>
            <a:ext cx="4620270" cy="1505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C2E3E-B10B-1425-8D36-3FEC2A358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2184300"/>
            <a:ext cx="6171053" cy="3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FFEF-B6C5-D4CF-F8E7-7893A6FC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Python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install </a:t>
            </a:r>
            <a:r>
              <a:rPr lang="en-US" dirty="0" err="1"/>
              <a:t>cek</a:t>
            </a:r>
            <a:r>
              <a:rPr lang="en-US" dirty="0"/>
              <a:t> version python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install </a:t>
            </a:r>
            <a:r>
              <a:rPr lang="en-US" dirty="0" err="1"/>
              <a:t>sebelumnya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1D285-E171-D34F-422D-F858E8FF5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351632"/>
            <a:ext cx="11353799" cy="1077368"/>
          </a:xfrm>
        </p:spPr>
      </p:pic>
    </p:spTree>
    <p:extLst>
      <p:ext uri="{BB962C8B-B14F-4D97-AF65-F5344CB8AC3E}">
        <p14:creationId xmlns:p14="http://schemas.microsoft.com/office/powerpoint/2010/main" val="38063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9422-8CAD-1903-B566-DCF815BD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pip dan </a:t>
            </a:r>
            <a:r>
              <a:rPr lang="en-US" dirty="0" err="1"/>
              <a:t>cek</a:t>
            </a:r>
            <a:r>
              <a:rPr lang="en-US" dirty="0"/>
              <a:t> version pip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install </a:t>
            </a:r>
            <a:r>
              <a:rPr lang="en-US" dirty="0" err="1"/>
              <a:t>sebelumnya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D4C5C-D492-3C0D-8EB4-F175F32C7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86" y="2283894"/>
            <a:ext cx="10767913" cy="1510866"/>
          </a:xfrm>
        </p:spPr>
      </p:pic>
    </p:spTree>
    <p:extLst>
      <p:ext uri="{BB962C8B-B14F-4D97-AF65-F5344CB8AC3E}">
        <p14:creationId xmlns:p14="http://schemas.microsoft.com/office/powerpoint/2010/main" val="206215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0DCF-4535-8A9E-E039-1750603F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pada pip </a:t>
            </a:r>
            <a:r>
              <a:rPr lang="en-US" dirty="0" err="1"/>
              <a:t>kita</a:t>
            </a:r>
            <a:r>
              <a:rPr lang="en-US" dirty="0"/>
              <a:t> install </a:t>
            </a:r>
            <a:r>
              <a:rPr lang="en-US" dirty="0" err="1"/>
              <a:t>solc</a:t>
            </a:r>
            <a:r>
              <a:rPr lang="en-US" dirty="0"/>
              <a:t>-select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3287C-2AD2-04AD-B486-D10440F4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00" y="2805965"/>
            <a:ext cx="10757700" cy="1720315"/>
          </a:xfrm>
        </p:spPr>
      </p:pic>
    </p:spTree>
    <p:extLst>
      <p:ext uri="{BB962C8B-B14F-4D97-AF65-F5344CB8AC3E}">
        <p14:creationId xmlns:p14="http://schemas.microsoft.com/office/powerpoint/2010/main" val="183117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1B61-7AC2-DCEB-BFE1-3FBC36B0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Install juga slither-analyzer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9488D-5F22-7436-9943-3909F505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73" y="2526280"/>
            <a:ext cx="5763429" cy="3248478"/>
          </a:xfrm>
        </p:spPr>
      </p:pic>
    </p:spTree>
    <p:extLst>
      <p:ext uri="{BB962C8B-B14F-4D97-AF65-F5344CB8AC3E}">
        <p14:creationId xmlns:p14="http://schemas.microsoft.com/office/powerpoint/2010/main" val="390069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AC50-F3F5-A3E5-3513-9151CFFF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5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Cek </a:t>
            </a:r>
            <a:r>
              <a:rPr lang="en-US" dirty="0" err="1"/>
              <a:t>jika</a:t>
            </a:r>
            <a:r>
              <a:rPr lang="en-US" dirty="0"/>
              <a:t> Slither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command slither –help,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error </a:t>
            </a:r>
            <a:r>
              <a:rPr lang="en-US" dirty="0" err="1"/>
              <a:t>maka</a:t>
            </a:r>
            <a:r>
              <a:rPr lang="en-US" dirty="0"/>
              <a:t> slither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BA364-9425-1281-BC2F-C65773CD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198" y="2373312"/>
            <a:ext cx="39776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245A8-081F-CD7F-A9E8-BF99AA31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13" y="2373312"/>
            <a:ext cx="37520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95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305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Lesson 18: Security &amp; Audit</vt:lpstr>
      <vt:lpstr>Buat Folder hardhat-security-fcc dan masuk ke terminal dalam Folder hardhat-security-fcc</vt:lpstr>
      <vt:lpstr>Masuk ke VSCode dan Clone code di git https://github.com/PatrickAlphaC/hardhat-security-fcc.git seperti yang ada di video</vt:lpstr>
      <vt:lpstr>Jika clone berhasil maka akan muncul seperti ini dan file-file tersebut</vt:lpstr>
      <vt:lpstr>Install Python dan jika sudah install cek version python tersebut (ini sudah pernah install sebelumnya)</vt:lpstr>
      <vt:lpstr>Install pip dan cek version pip tersebut (ini sudah pernah install sebelumnya)</vt:lpstr>
      <vt:lpstr>Lalu pada pip kita install solc-select</vt:lpstr>
      <vt:lpstr>Lalu kita Install juga slither-analyzer</vt:lpstr>
      <vt:lpstr>Cek jika Slither sudah terinstall dengan baik menggunakan command slither –help, jika berjalan dengan baik dan tidak ada error maka slither terinstall dengan baik</vt:lpstr>
      <vt:lpstr>Install yarn dengan command npm install --global yarn</vt:lpstr>
      <vt:lpstr>Lalu kita cek version dari yarn tersebut, agar menandakan yarn sudah terinstall</vt:lpstr>
      <vt:lpstr>Lalu kita hidupkan yarn tersebut dengan command yarn</vt:lpstr>
      <vt:lpstr>Lalu kita running slither pada yarn dengan mengcopy isi slither pada file package.json dan masukan pada terminal</vt:lpstr>
      <vt:lpstr>Jika berhasil akan muncul seperti ini, nantinya slither akan menganalisa semua contract yang ada di folder ini.</vt:lpstr>
      <vt:lpstr>Maka hasil Analisa slither akan muncul seperti ini</vt:lpstr>
      <vt:lpstr>Hasil dari Analisa tersebut adalah tecatat ada 17 masalah yang ditemukan baik masalah yang besar maupun yang kecil</vt:lpstr>
      <vt:lpstr>Penjelasan hasil analisis slither pada contract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&amp; Audit</dc:title>
  <dc:creator>FATH MUHAMMAD ISHAM</dc:creator>
  <cp:lastModifiedBy>MOHAMMAD DAFA DHIYAUL HAQ</cp:lastModifiedBy>
  <cp:revision>3</cp:revision>
  <dcterms:created xsi:type="dcterms:W3CDTF">2022-07-06T10:05:33Z</dcterms:created>
  <dcterms:modified xsi:type="dcterms:W3CDTF">2022-07-09T15:16:06Z</dcterms:modified>
</cp:coreProperties>
</file>