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algn="l"/>
            <a:fld id="{A5B0A250-5CC0-1746-B209-08E8B0DAE6AF}" type="datetimeFigureOut">
              <a:rPr lang="en-US" smtClean="0"/>
              <a:pPr algn="l"/>
              <a:t>7/9/2022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64701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3800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5B0A250-5CC0-1746-B209-08E8B0DAE6AF}" type="datetimeFigureOut">
              <a:rPr lang="en-US" smtClean="0"/>
              <a:t>7/9/2022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11060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6691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5B0A250-5CC0-1746-B209-08E8B0DAE6AF}" type="datetimeFigureOut">
              <a:rPr lang="en-US" smtClean="0"/>
              <a:t>7/9/2022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11816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5B0A250-5CC0-1746-B209-08E8B0DAE6AF}" type="datetimeFigureOut">
              <a:rPr lang="en-US" smtClean="0"/>
              <a:t>7/9/2022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94239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5B0A250-5CC0-1746-B209-08E8B0DAE6AF}" type="datetimeFigureOut">
              <a:rPr lang="en-US" smtClean="0"/>
              <a:t>7/9/2022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5105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39254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5B0A250-5CC0-1746-B209-08E8B0DAE6AF}" type="datetimeFigureOut">
              <a:rPr lang="en-US" smtClean="0"/>
              <a:pPr/>
              <a:t>7/9/2022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3602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16805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5B0A250-5CC0-1746-B209-08E8B0DAE6AF}" type="datetimeFigureOut">
              <a:rPr lang="en-US" smtClean="0"/>
              <a:t>7/9/2022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954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5B0A250-5CC0-1746-B209-08E8B0DAE6AF}" type="datetimeFigureOut">
              <a:rPr lang="en-US" smtClean="0"/>
              <a:pPr/>
              <a:t>7/9/2022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044970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AE2A-4F9D-7362-E302-E42EE2E0C9A7}"/>
              </a:ext>
            </a:extLst>
          </p:cNvPr>
          <p:cNvSpPr>
            <a:spLocks noGrp="1"/>
          </p:cNvSpPr>
          <p:nvPr>
            <p:ph type="ctrTitle"/>
          </p:nvPr>
        </p:nvSpPr>
        <p:spPr>
          <a:xfrm>
            <a:off x="4739751" y="768334"/>
            <a:ext cx="6479629" cy="2866405"/>
          </a:xfrm>
        </p:spPr>
        <p:txBody>
          <a:bodyPr>
            <a:normAutofit/>
          </a:bodyPr>
          <a:lstStyle/>
          <a:p>
            <a:r>
              <a:rPr lang="en-US" b="0" i="0" dirty="0">
                <a:solidFill>
                  <a:srgbClr val="030303"/>
                </a:solidFill>
                <a:effectLst/>
                <a:latin typeface="Roboto" panose="02000000000000000000" pitchFamily="2" charset="0"/>
              </a:rPr>
              <a:t>Welcome to Remix! </a:t>
            </a:r>
            <a:r>
              <a:rPr lang="en-US" b="0" i="0">
                <a:solidFill>
                  <a:srgbClr val="030303"/>
                </a:solidFill>
                <a:effectLst/>
                <a:latin typeface="Roboto" panose="02000000000000000000" pitchFamily="2" charset="0"/>
              </a:rPr>
              <a:t>Simple Storage</a:t>
            </a:r>
            <a:endParaRPr lang="en-US" dirty="0"/>
          </a:p>
        </p:txBody>
      </p:sp>
      <p:sp>
        <p:nvSpPr>
          <p:cNvPr id="3" name="Subtitle 2">
            <a:extLst>
              <a:ext uri="{FF2B5EF4-FFF2-40B4-BE49-F238E27FC236}">
                <a16:creationId xmlns:a16="http://schemas.microsoft.com/office/drawing/2014/main" id="{BB78C330-3329-C1F8-4EEC-44F366371F52}"/>
              </a:ext>
            </a:extLst>
          </p:cNvPr>
          <p:cNvSpPr>
            <a:spLocks noGrp="1"/>
          </p:cNvSpPr>
          <p:nvPr>
            <p:ph type="subTitle" idx="1"/>
          </p:nvPr>
        </p:nvSpPr>
        <p:spPr>
          <a:xfrm>
            <a:off x="4739751" y="4283239"/>
            <a:ext cx="6479629" cy="1475177"/>
          </a:xfrm>
        </p:spPr>
        <p:txBody>
          <a:bodyPr>
            <a:normAutofit/>
          </a:bodyPr>
          <a:lstStyle/>
          <a:p>
            <a:endParaRPr lang="en-US" dirty="0"/>
          </a:p>
        </p:txBody>
      </p:sp>
    </p:spTree>
    <p:extLst>
      <p:ext uri="{BB962C8B-B14F-4D97-AF65-F5344CB8AC3E}">
        <p14:creationId xmlns:p14="http://schemas.microsoft.com/office/powerpoint/2010/main" val="45735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06A36-1C60-B499-C55C-2CBC7A20D8F4}"/>
              </a:ext>
            </a:extLst>
          </p:cNvPr>
          <p:cNvSpPr>
            <a:spLocks noGrp="1"/>
          </p:cNvSpPr>
          <p:nvPr>
            <p:ph idx="1"/>
          </p:nvPr>
        </p:nvSpPr>
        <p:spPr>
          <a:xfrm>
            <a:off x="565150" y="984738"/>
            <a:ext cx="7335835" cy="4776490"/>
          </a:xfrm>
        </p:spPr>
        <p:txBody>
          <a:bodyPr>
            <a:normAutofit fontScale="92500" lnSpcReduction="20000"/>
          </a:bodyPr>
          <a:lstStyle/>
          <a:p>
            <a:pPr marL="0" indent="0" algn="just">
              <a:buNone/>
            </a:pPr>
            <a:r>
              <a:rPr lang="id-ID" sz="3600" dirty="0">
                <a:effectLst/>
                <a:latin typeface="Calibri" panose="020F0502020204030204" pitchFamily="34" charset="0"/>
                <a:ea typeface="Calibri" panose="020F0502020204030204" pitchFamily="34" charset="0"/>
                <a:cs typeface="Times New Roman" panose="02020603050405020304" pitchFamily="18" charset="0"/>
              </a:rPr>
              <a:t>Membangun aplikasi kontrak pintar terdesentralisasi adalah membangun dunia yang lebih bertanggung jawab atas dunia dengan janji-janji yang tidak dapat dilanggar, dunia yang lebih cepat, lebih efisien, bebas secara finansial, komunitas kolaboratif, menggabungkan kecakapan filosofi dan teknologi ke dalam sistem baru</a:t>
            </a:r>
            <a:endParaRPr lang="en-US" sz="4400" dirty="0"/>
          </a:p>
        </p:txBody>
      </p:sp>
    </p:spTree>
    <p:extLst>
      <p:ext uri="{BB962C8B-B14F-4D97-AF65-F5344CB8AC3E}">
        <p14:creationId xmlns:p14="http://schemas.microsoft.com/office/powerpoint/2010/main" val="371115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C0A3E-9701-430E-A815-B681CBCF1CEC}"/>
              </a:ext>
            </a:extLst>
          </p:cNvPr>
          <p:cNvSpPr>
            <a:spLocks noGrp="1"/>
          </p:cNvSpPr>
          <p:nvPr>
            <p:ph idx="1"/>
          </p:nvPr>
        </p:nvSpPr>
        <p:spPr>
          <a:xfrm>
            <a:off x="565150" y="1213338"/>
            <a:ext cx="7335835" cy="4547890"/>
          </a:xfrm>
        </p:spPr>
        <p:txBody>
          <a:bodyPr>
            <a:normAutofit fontScale="92500"/>
          </a:bodyPr>
          <a:lstStyle/>
          <a:p>
            <a:pPr marL="0" indent="0">
              <a:buNone/>
            </a:pPr>
            <a:r>
              <a:rPr lang="id-ID" sz="2800" dirty="0">
                <a:effectLst/>
                <a:latin typeface="Calibri" panose="020F0502020204030204" pitchFamily="34" charset="0"/>
                <a:ea typeface="Calibri" panose="020F0502020204030204" pitchFamily="34" charset="0"/>
                <a:cs typeface="Times New Roman" panose="02020603050405020304" pitchFamily="18" charset="0"/>
              </a:rPr>
              <a:t>Dunia blockchain dan kontrak pintar sangat kolaboratif. Jadi pastikan untuk menggunakan alat seperti tab diskusi repositori GitHub kami, mengajukan pertanyaan tentang Stack Overflow dan Aetherium Stack Exchange dan menandai teknologi relatif, membuat masalah pada berbagai repositori GitHub yang Anda kerjakan dengan melompat ke perselisihan, Reddit, Twitter, dan tempat lain yang berkumpul oleh komunitas dan teknologi ini. </a:t>
            </a:r>
            <a:endParaRPr lang="en-US" sz="2800" dirty="0"/>
          </a:p>
        </p:txBody>
      </p:sp>
    </p:spTree>
    <p:extLst>
      <p:ext uri="{BB962C8B-B14F-4D97-AF65-F5344CB8AC3E}">
        <p14:creationId xmlns:p14="http://schemas.microsoft.com/office/powerpoint/2010/main" val="188365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E2987-2F15-235F-9A9F-C0E0099EC449}"/>
              </a:ext>
            </a:extLst>
          </p:cNvPr>
          <p:cNvSpPr>
            <a:spLocks noGrp="1"/>
          </p:cNvSpPr>
          <p:nvPr>
            <p:ph idx="1"/>
          </p:nvPr>
        </p:nvSpPr>
        <p:spPr>
          <a:xfrm>
            <a:off x="565150" y="1090246"/>
            <a:ext cx="7335835" cy="4670982"/>
          </a:xfrm>
        </p:spPr>
        <p:txBody>
          <a:bodyPr>
            <a:normAutofit fontScale="92500" lnSpcReduction="20000"/>
          </a:bodyPr>
          <a:lstStyle/>
          <a:p>
            <a:pPr marL="0" indent="0">
              <a:buNone/>
            </a:pPr>
            <a:r>
              <a:rPr lang="id-ID" sz="4400" dirty="0">
                <a:effectLst/>
                <a:latin typeface="Calibri" panose="020F0502020204030204" pitchFamily="34" charset="0"/>
                <a:ea typeface="Calibri" panose="020F0502020204030204" pitchFamily="34" charset="0"/>
                <a:cs typeface="Times New Roman" panose="02020603050405020304" pitchFamily="18" charset="0"/>
              </a:rPr>
              <a:t>Hackathon adalah salah satu tempat terbaik untuk terhubung dengan insinyur lain, chainlink hackathon eath, hackathon global, dan Dev folio hackathon adalah tiga suite hackathon yang bagus untuk terhubung. </a:t>
            </a:r>
            <a:endParaRPr lang="en-US" sz="5400" dirty="0"/>
          </a:p>
        </p:txBody>
      </p:sp>
    </p:spTree>
    <p:extLst>
      <p:ext uri="{BB962C8B-B14F-4D97-AF65-F5344CB8AC3E}">
        <p14:creationId xmlns:p14="http://schemas.microsoft.com/office/powerpoint/2010/main" val="294602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D0863-5A20-A941-EB13-7C9D41DC31DD}"/>
              </a:ext>
            </a:extLst>
          </p:cNvPr>
          <p:cNvSpPr>
            <a:spLocks noGrp="1"/>
          </p:cNvSpPr>
          <p:nvPr>
            <p:ph idx="1"/>
          </p:nvPr>
        </p:nvSpPr>
        <p:spPr>
          <a:xfrm>
            <a:off x="565150" y="1125415"/>
            <a:ext cx="7335835" cy="4635813"/>
          </a:xfrm>
        </p:spPr>
        <p:txBody>
          <a:bodyPr>
            <a:normAutofit fontScale="92500" lnSpcReduction="10000"/>
          </a:bodyPr>
          <a:lstStyle/>
          <a:p>
            <a:pPr marL="0" indent="0">
              <a:buNone/>
            </a:pPr>
            <a:r>
              <a:rPr lang="id-ID" sz="4000" dirty="0">
                <a:effectLst/>
                <a:latin typeface="Calibri" panose="020F0502020204030204" pitchFamily="34" charset="0"/>
                <a:ea typeface="Calibri" panose="020F0502020204030204" pitchFamily="34" charset="0"/>
                <a:cs typeface="Times New Roman" panose="02020603050405020304" pitchFamily="18" charset="0"/>
              </a:rPr>
              <a:t>Memahami ideologi ini dan dasar-dasar ini sangat penting, karena ini akan menentukan bagaimana Anda merancang aplikasi terdesentralisasi Anda, mempelajari dasar-dasar blockchain dan soliditas sangat penting. </a:t>
            </a:r>
            <a:endParaRPr lang="en-US" sz="4800" dirty="0"/>
          </a:p>
        </p:txBody>
      </p:sp>
    </p:spTree>
    <p:extLst>
      <p:ext uri="{BB962C8B-B14F-4D97-AF65-F5344CB8AC3E}">
        <p14:creationId xmlns:p14="http://schemas.microsoft.com/office/powerpoint/2010/main" val="15585470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9</TotalTime>
  <Words>174</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Roboto</vt:lpstr>
      <vt:lpstr>Rockwell</vt:lpstr>
      <vt:lpstr>Wingdings</vt:lpstr>
      <vt:lpstr>Atlas</vt:lpstr>
      <vt:lpstr>Welcome to Remix! Simple Storage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Blockchain</dc:title>
  <dc:creator>SHELY BELINDA BR GINTING</dc:creator>
  <cp:lastModifiedBy>MOHAMMAD DAFA DHIYAUL HAQ</cp:lastModifiedBy>
  <cp:revision>4</cp:revision>
  <dcterms:created xsi:type="dcterms:W3CDTF">2022-07-09T08:02:00Z</dcterms:created>
  <dcterms:modified xsi:type="dcterms:W3CDTF">2022-07-09T15:09:14Z</dcterms:modified>
</cp:coreProperties>
</file>