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5" r:id="rId2"/>
    <p:sldId id="271" r:id="rId3"/>
    <p:sldId id="276" r:id="rId4"/>
    <p:sldId id="277" r:id="rId5"/>
    <p:sldId id="278" r:id="rId6"/>
    <p:sldId id="279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9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1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677E2-B8B3-436E-A51C-E3F2A89E2FAF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C522-5705-4950-93C4-81444057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Java SE Development Kit (JDK) </a:t>
            </a:r>
            <a:r>
              <a:rPr lang="en-US" b="1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998720"/>
          </a:xfrm>
        </p:spPr>
        <p:txBody>
          <a:bodyPr>
            <a:normAutofit/>
          </a:bodyPr>
          <a:lstStyle/>
          <a:p>
            <a:r>
              <a:rPr lang="en-US" dirty="0" smtClean="0"/>
              <a:t>Go here: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://www.oracle.com/java/technologies/javase-downloads.html</a:t>
            </a:r>
            <a:endParaRPr lang="en-US" dirty="0" smtClean="0"/>
          </a:p>
          <a:p>
            <a:r>
              <a:rPr lang="en-US" dirty="0" smtClean="0"/>
              <a:t>Download the most up-to-date JDK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39" y="3060118"/>
            <a:ext cx="7497264" cy="342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1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Java SE Development Kit (JDK) </a:t>
            </a:r>
            <a:r>
              <a:rPr lang="en-US" b="1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998720"/>
          </a:xfrm>
        </p:spPr>
        <p:txBody>
          <a:bodyPr>
            <a:normAutofit/>
          </a:bodyPr>
          <a:lstStyle/>
          <a:p>
            <a:r>
              <a:rPr lang="en-US" dirty="0" smtClean="0"/>
              <a:t>Download </a:t>
            </a:r>
            <a:r>
              <a:rPr lang="en-US" dirty="0" smtClean="0"/>
              <a:t>jdk-9.0.4_windows-x64_bin.exe </a:t>
            </a:r>
            <a:r>
              <a:rPr lang="en-US" dirty="0" smtClean="0"/>
              <a:t>(</a:t>
            </a:r>
            <a:r>
              <a:rPr lang="en-US" dirty="0" smtClean="0"/>
              <a:t>Note that your version will </a:t>
            </a:r>
            <a:r>
              <a:rPr lang="en-US" dirty="0"/>
              <a:t>not be “</a:t>
            </a:r>
            <a:r>
              <a:rPr lang="en-US" dirty="0" smtClean="0"/>
              <a:t>9.0.4” but something much more recent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Double </a:t>
            </a:r>
            <a:r>
              <a:rPr lang="en-US" dirty="0"/>
              <a:t>click the file after download </a:t>
            </a:r>
            <a:r>
              <a:rPr lang="en-US" dirty="0" smtClean="0"/>
              <a:t>complete to begin the installation. Leave all install settings at the defaults.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28" y="2711635"/>
            <a:ext cx="91916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Java SE Development Kit (JDK) </a:t>
            </a:r>
            <a:r>
              <a:rPr lang="en-US" b="1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998720"/>
          </a:xfrm>
        </p:spPr>
        <p:txBody>
          <a:bodyPr>
            <a:normAutofit/>
          </a:bodyPr>
          <a:lstStyle/>
          <a:p>
            <a:r>
              <a:rPr lang="en-US" dirty="0" smtClean="0"/>
              <a:t>After </a:t>
            </a:r>
            <a:r>
              <a:rPr lang="en-US" dirty="0"/>
              <a:t>installation </a:t>
            </a:r>
            <a:r>
              <a:rPr lang="en-US" dirty="0" smtClean="0"/>
              <a:t>is complete you need to add java to the PATH: </a:t>
            </a:r>
            <a:endParaRPr lang="en-US" dirty="0"/>
          </a:p>
          <a:p>
            <a:pPr lvl="1"/>
            <a:r>
              <a:rPr lang="en-US" dirty="0"/>
              <a:t>After installation the </a:t>
            </a:r>
            <a:r>
              <a:rPr lang="en-US" dirty="0" err="1"/>
              <a:t>javac</a:t>
            </a:r>
            <a:r>
              <a:rPr lang="en-US" dirty="0"/>
              <a:t> should be in </a:t>
            </a:r>
            <a:r>
              <a:rPr lang="en-US" b="1" dirty="0"/>
              <a:t>\Program File\java\jdk1.8.xxxx\bin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64 bit processor </a:t>
            </a:r>
            <a:r>
              <a:rPr lang="en-US" dirty="0" smtClean="0"/>
              <a:t>or </a:t>
            </a:r>
            <a:r>
              <a:rPr lang="en-US" b="1" dirty="0"/>
              <a:t>\Program Files </a:t>
            </a:r>
            <a:r>
              <a:rPr lang="en-US" b="1" dirty="0" smtClean="0"/>
              <a:t>(x86</a:t>
            </a:r>
            <a:r>
              <a:rPr lang="en-US" b="1" dirty="0"/>
              <a:t>)\java\</a:t>
            </a:r>
            <a:r>
              <a:rPr lang="en-US" b="1" dirty="0" err="1"/>
              <a:t>jdk</a:t>
            </a:r>
            <a:r>
              <a:rPr lang="en-US" b="1" dirty="0"/>
              <a:t>…\</a:t>
            </a:r>
            <a:r>
              <a:rPr lang="en-US" b="1" dirty="0" smtClean="0"/>
              <a:t>bin</a:t>
            </a:r>
          </a:p>
          <a:p>
            <a:pPr lvl="1"/>
            <a:r>
              <a:rPr lang="en-US" dirty="0" smtClean="0"/>
              <a:t>Type in “Environment” in the finder and select this control panel option: “Edit the system environment variables”</a:t>
            </a:r>
          </a:p>
          <a:p>
            <a:pPr lvl="1"/>
            <a:r>
              <a:rPr lang="en-US" dirty="0" smtClean="0"/>
              <a:t>When prompted “Do you want to allow this app to make changes to your device”, select “yes”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SE Development Kit (JDK) </a:t>
            </a:r>
            <a:r>
              <a:rPr lang="en-US" b="1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“Environment Variables”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39" y="1690688"/>
            <a:ext cx="4162985" cy="435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8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SE Development Kit (JDK) </a:t>
            </a:r>
            <a:r>
              <a:rPr lang="en-US" b="1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Path then Edit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1604917"/>
            <a:ext cx="5144620" cy="50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7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SE Development Kit (JDK) </a:t>
            </a:r>
            <a:r>
              <a:rPr lang="en-US" b="1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909" cy="4351338"/>
          </a:xfrm>
        </p:spPr>
        <p:txBody>
          <a:bodyPr/>
          <a:lstStyle/>
          <a:p>
            <a:r>
              <a:rPr lang="en-US" dirty="0" smtClean="0"/>
              <a:t>Click New then type in the path to the java bin. </a:t>
            </a:r>
            <a:r>
              <a:rPr lang="en-US" dirty="0"/>
              <a:t>For instance, I typed in: C:\Program </a:t>
            </a:r>
            <a:r>
              <a:rPr lang="en-US" dirty="0" smtClean="0"/>
              <a:t>Files\Java\jdk1.8.0_261\bin</a:t>
            </a:r>
          </a:p>
          <a:p>
            <a:r>
              <a:rPr lang="en-US" dirty="0" smtClean="0"/>
              <a:t>Lastly click Ok, </a:t>
            </a:r>
            <a:r>
              <a:rPr lang="en-US" dirty="0"/>
              <a:t>Ok, </a:t>
            </a:r>
            <a:r>
              <a:rPr lang="en-US" dirty="0" smtClean="0"/>
              <a:t>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754" y="1633153"/>
            <a:ext cx="4296184" cy="473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3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to make sure it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Post Installation: Test Java compiler version</a:t>
            </a:r>
          </a:p>
          <a:p>
            <a:r>
              <a:rPr lang="en-US" dirty="0" smtClean="0"/>
              <a:t>Open </a:t>
            </a:r>
            <a:r>
              <a:rPr lang="en-US" dirty="0"/>
              <a:t>Command prompt window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Issue the following command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–version &lt;Enter&gt;</a:t>
            </a:r>
          </a:p>
          <a:p>
            <a:pPr marL="457200" lvl="1" indent="0">
              <a:buNone/>
            </a:pPr>
            <a:r>
              <a:rPr lang="en-US" dirty="0" smtClean="0"/>
              <a:t>   The following should come out on your </a:t>
            </a:r>
            <a:r>
              <a:rPr lang="en-US" dirty="0" smtClean="0"/>
              <a:t>screen (but with a different number)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9.0.4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Issue the following command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–version &lt;Enter&gt;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  The following should come out on your </a:t>
            </a:r>
            <a:r>
              <a:rPr lang="en-US" dirty="0" smtClean="0">
                <a:cs typeface="Courier New" panose="02070309020205020404" pitchFamily="49" charset="0"/>
              </a:rPr>
              <a:t>screen </a:t>
            </a:r>
            <a:r>
              <a:rPr lang="en-US" dirty="0"/>
              <a:t>(but with a different number)</a:t>
            </a:r>
            <a:endParaRPr lang="en-US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version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9.0.4”</a:t>
            </a:r>
          </a:p>
        </p:txBody>
      </p:sp>
    </p:spTree>
    <p:extLst>
      <p:ext uri="{BB962C8B-B14F-4D97-AF65-F5344CB8AC3E}">
        <p14:creationId xmlns:p14="http://schemas.microsoft.com/office/powerpoint/2010/main" val="7432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243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 Java SE Development Kit (JDK) Installation</vt:lpstr>
      <vt:lpstr> Java SE Development Kit (JDK) Installation</vt:lpstr>
      <vt:lpstr> Java SE Development Kit (JDK) Installation</vt:lpstr>
      <vt:lpstr>Java SE Development Kit (JDK) Installation</vt:lpstr>
      <vt:lpstr>Java SE Development Kit (JDK) Installation</vt:lpstr>
      <vt:lpstr>Java SE Development Kit (JDK) Installation</vt:lpstr>
      <vt:lpstr>Test to make sure it worked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1152 CSCI 1151</dc:title>
  <dc:creator>Chu J. Jong</dc:creator>
  <cp:lastModifiedBy>HOLTSCHULTE, NEAL</cp:lastModifiedBy>
  <cp:revision>38</cp:revision>
  <dcterms:created xsi:type="dcterms:W3CDTF">2020-08-14T14:26:08Z</dcterms:created>
  <dcterms:modified xsi:type="dcterms:W3CDTF">2022-05-14T20:48:29Z</dcterms:modified>
</cp:coreProperties>
</file>