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 id="2147484415" r:id="rId2"/>
    <p:sldMasterId id="2147484427" r:id="rId3"/>
  </p:sldMasterIdLst>
  <p:notesMasterIdLst>
    <p:notesMasterId r:id="rId22"/>
  </p:notesMasterIdLst>
  <p:handoutMasterIdLst>
    <p:handoutMasterId r:id="rId23"/>
  </p:handoutMasterIdLst>
  <p:sldIdLst>
    <p:sldId id="799" r:id="rId4"/>
    <p:sldId id="801" r:id="rId5"/>
    <p:sldId id="802" r:id="rId6"/>
    <p:sldId id="803" r:id="rId7"/>
    <p:sldId id="805" r:id="rId8"/>
    <p:sldId id="821" r:id="rId9"/>
    <p:sldId id="822" r:id="rId10"/>
    <p:sldId id="806" r:id="rId11"/>
    <p:sldId id="807" r:id="rId12"/>
    <p:sldId id="820" r:id="rId13"/>
    <p:sldId id="764" r:id="rId14"/>
    <p:sldId id="808" r:id="rId15"/>
    <p:sldId id="810" r:id="rId16"/>
    <p:sldId id="811" r:id="rId17"/>
    <p:sldId id="812" r:id="rId18"/>
    <p:sldId id="813" r:id="rId19"/>
    <p:sldId id="816" r:id="rId20"/>
    <p:sldId id="817"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10" autoAdjust="0"/>
    <p:restoredTop sz="94660"/>
  </p:normalViewPr>
  <p:slideViewPr>
    <p:cSldViewPr>
      <p:cViewPr varScale="1">
        <p:scale>
          <a:sx n="63" d="100"/>
          <a:sy n="63" d="100"/>
        </p:scale>
        <p:origin x="628" y="6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CC0AFA8-D0B1-4C38-A450-797A25C52BBD}" type="datetimeFigureOut">
              <a:rPr lang="en-US" altLang="en-US"/>
              <a:pPr>
                <a:defRPr/>
              </a:pPr>
              <a:t>8/3/2023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9E94046-34F1-4195-81B2-4E099C1E85E2}" type="slidenum">
              <a:rPr lang="en-US" altLang="en-US"/>
              <a:pPr>
                <a:defRPr/>
              </a:pPr>
              <a:t>‹#›</a:t>
            </a:fld>
            <a:endParaRPr lang="en-US" altLang="en-US"/>
          </a:p>
        </p:txBody>
      </p:sp>
    </p:spTree>
    <p:extLst>
      <p:ext uri="{BB962C8B-B14F-4D97-AF65-F5344CB8AC3E}">
        <p14:creationId xmlns:p14="http://schemas.microsoft.com/office/powerpoint/2010/main" val="3027999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9A08CC5C-4193-4130-941D-5375FAC1ED3A}" type="datetimeFigureOut">
              <a:rPr lang="en-US" altLang="en-US"/>
              <a:pPr>
                <a:defRPr/>
              </a:pPr>
              <a:t>8/3/2023</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632A10E-3447-4E39-9EE6-89B5E83B8860}" type="slidenum">
              <a:rPr lang="en-US" altLang="en-US"/>
              <a:pPr>
                <a:defRPr/>
              </a:pPr>
              <a:t>‹#›</a:t>
            </a:fld>
            <a:endParaRPr lang="en-US" altLang="en-US"/>
          </a:p>
        </p:txBody>
      </p:sp>
    </p:spTree>
    <p:extLst>
      <p:ext uri="{BB962C8B-B14F-4D97-AF65-F5344CB8AC3E}">
        <p14:creationId xmlns:p14="http://schemas.microsoft.com/office/powerpoint/2010/main" val="2863243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B2F25171-5807-4608-8CC2-15AD3AA9202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B66A150B-53DC-468C-80A0-4C84E8C0E4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8308" name="Slide Number Placeholder 3">
            <a:extLst>
              <a:ext uri="{FF2B5EF4-FFF2-40B4-BE49-F238E27FC236}">
                <a16:creationId xmlns:a16="http://schemas.microsoft.com/office/drawing/2014/main" id="{CE427BC7-407F-431A-9468-E19512B4FFD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4923110B-05A6-4E69-AA05-D0F3F4254D88}" type="slidenum">
              <a:rPr lang="en-US" altLang="en-US">
                <a:solidFill>
                  <a:prstClr val="black"/>
                </a:solidFill>
                <a:latin typeface="Calibri" panose="020F0502020204030204" pitchFamily="34" charset="0"/>
                <a:cs typeface="Calibri" panose="020F0502020204030204" pitchFamily="34" charset="0"/>
              </a:rPr>
              <a:pPr eaLnBrk="1" hangingPunct="1">
                <a:defRPr/>
              </a:pPr>
              <a:t>10</a:t>
            </a:fld>
            <a:endParaRPr lang="en-US" altLang="en-US"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252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fld id="{AD8A850C-406A-4FFE-A1BF-B086B453E011}" type="slidenum">
              <a:rPr lang="zh-TW" altLang="en-US" sz="1300" smtClean="0">
                <a:solidFill>
                  <a:srgbClr val="000000"/>
                </a:solidFill>
                <a:latin typeface="Helvetica" panose="020B0604020202020204" pitchFamily="34" charset="0"/>
                <a:cs typeface="+mn-cs"/>
              </a:rPr>
              <a:pPr>
                <a:spcBef>
                  <a:spcPct val="0"/>
                </a:spcBef>
                <a:defRPr/>
              </a:pPr>
              <a:t>11</a:t>
            </a:fld>
            <a:endParaRPr lang="en-US" altLang="zh-TW" sz="1300">
              <a:solidFill>
                <a:srgbClr val="000000"/>
              </a:solidFill>
              <a:latin typeface="Helvetica" panose="020B0604020202020204" pitchFamily="34" charset="0"/>
              <a:cs typeface="+mn-cs"/>
            </a:endParaRPr>
          </a:p>
        </p:txBody>
      </p:sp>
      <p:sp>
        <p:nvSpPr>
          <p:cNvPr id="4301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379207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hemeOverride" Target="../theme/themeOverride4.xml"/><Relationship Id="rId4" Type="http://schemas.openxmlformats.org/officeDocument/2006/relationships/image" Target="../media/image3.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solidFill>
                <a:srgbClr val="000000"/>
              </a:solidFill>
              <a:latin typeface="Gill Sans MT" panose="020B0502020104020203" pitchFamily="34" charset="0"/>
              <a:cs typeface="Arial" panose="020B0604020202020204" pitchFamily="34" charset="0"/>
            </a:endParaRPr>
          </a:p>
        </p:txBody>
      </p:sp>
      <p:sp>
        <p:nvSpPr>
          <p:cNvPr id="5" name="Oval 4"/>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solidFill>
                <a:srgbClr val="000000"/>
              </a:solidFill>
              <a:latin typeface="Gill Sans MT" panose="020B0502020104020203" pitchFamily="34" charset="0"/>
              <a:cs typeface="Arial" panose="020B0604020202020204" pitchFamily="34" charset="0"/>
            </a:endParaRPr>
          </a:p>
        </p:txBody>
      </p:sp>
      <p:sp>
        <p:nvSpPr>
          <p:cNvPr id="14" name="Title 13"/>
          <p:cNvSpPr>
            <a:spLocks noGrp="1"/>
          </p:cNvSpPr>
          <p:nvPr>
            <p:ph type="ctrTitle"/>
          </p:nvPr>
        </p:nvSpPr>
        <p:spPr>
          <a:xfrm>
            <a:off x="1910080" y="359898"/>
            <a:ext cx="987552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p:cNvSpPr>
            <a:spLocks noGrp="1"/>
          </p:cNvSpPr>
          <p:nvPr>
            <p:ph type="dt" sz="half" idx="10"/>
          </p:nvPr>
        </p:nvSpPr>
        <p:spPr/>
        <p:txBody>
          <a:bodyPr/>
          <a:lstStyle>
            <a:lvl1pPr>
              <a:defRPr>
                <a:latin typeface="Times New Roman" panose="02020603050405020304" pitchFamily="18" charset="0"/>
              </a:defRPr>
            </a:lvl1pPr>
          </a:lstStyle>
          <a:p>
            <a:pPr>
              <a:defRPr/>
            </a:pPr>
            <a:fld id="{04FC085D-06AA-4C38-9B7D-080AB4912305}" type="datetime4">
              <a:rPr lang="en-US" altLang="en-US"/>
              <a:pPr>
                <a:defRPr/>
              </a:pPr>
              <a:t>August 3, 2023</a:t>
            </a:fld>
            <a:endParaRPr lang="en-US" altLang="en-US"/>
          </a:p>
        </p:txBody>
      </p:sp>
      <p:sp>
        <p:nvSpPr>
          <p:cNvPr id="7" name="Footer Placeholder 19"/>
          <p:cNvSpPr>
            <a:spLocks noGrp="1"/>
          </p:cNvSpPr>
          <p:nvPr>
            <p:ph type="ftr" sz="quarter" idx="11"/>
          </p:nvPr>
        </p:nvSpPr>
        <p:spPr/>
        <p:txBody>
          <a:bodyPr vert="horz" wrap="square" lIns="91440" tIns="45720" rIns="91440" bIns="45720" numCol="1" anchorCtr="0" compatLnSpc="1">
            <a:prstTxWarp prst="textNoShape">
              <a:avLst/>
            </a:prstTxWarp>
          </a:bodyPr>
          <a:lstStyle>
            <a:lvl1pPr>
              <a:defRPr>
                <a:solidFill>
                  <a:srgbClr val="B5A788"/>
                </a:solidFill>
                <a:latin typeface="Arial" panose="020B0604020202020204" pitchFamily="34" charset="0"/>
                <a:cs typeface="Arial" panose="020B0604020202020204" pitchFamily="34" charset="0"/>
              </a:defRPr>
            </a:lvl1pPr>
          </a:lstStyle>
          <a:p>
            <a:pPr>
              <a:defRPr/>
            </a:pPr>
            <a:endParaRPr lang="en-US" altLang="en-US"/>
          </a:p>
        </p:txBody>
      </p:sp>
      <p:sp>
        <p:nvSpPr>
          <p:cNvPr id="8" name="Slide Number Placeholder 9"/>
          <p:cNvSpPr>
            <a:spLocks noGrp="1"/>
          </p:cNvSpPr>
          <p:nvPr>
            <p:ph type="sldNum" sz="quarter" idx="12"/>
          </p:nvPr>
        </p:nvSpPr>
        <p:spPr/>
        <p:txBody>
          <a:bodyPr/>
          <a:lstStyle>
            <a:lvl1pPr>
              <a:defRPr>
                <a:latin typeface="Times New Roman" panose="02020603050405020304" pitchFamily="18" charset="0"/>
              </a:defRPr>
            </a:lvl1pPr>
          </a:lstStyle>
          <a:p>
            <a:pPr>
              <a:defRPr/>
            </a:pPr>
            <a:fld id="{8F773C49-5F7B-4184-88E5-6A797B1FCE33}" type="slidenum">
              <a:rPr lang="en-US" altLang="en-US"/>
              <a:pPr>
                <a:defRPr/>
              </a:pPr>
              <a:t>‹#›</a:t>
            </a:fld>
            <a:endParaRPr lang="en-US" altLang="en-US"/>
          </a:p>
        </p:txBody>
      </p:sp>
    </p:spTree>
    <p:extLst>
      <p:ext uri="{BB962C8B-B14F-4D97-AF65-F5344CB8AC3E}">
        <p14:creationId xmlns:p14="http://schemas.microsoft.com/office/powerpoint/2010/main" val="283942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defRPr>
            </a:lvl1pPr>
          </a:lstStyle>
          <a:p>
            <a:pPr>
              <a:defRPr/>
            </a:pPr>
            <a:fld id="{C5108FD5-5027-4588-83C1-1F109192614A}" type="datetime4">
              <a:rPr lang="en-US" altLang="en-US"/>
              <a:pPr>
                <a:defRPr/>
              </a:pPr>
              <a:t>August 3, 2023</a:t>
            </a:fld>
            <a:endParaRPr lang="en-US" altLang="en-US"/>
          </a:p>
        </p:txBody>
      </p:sp>
      <p:sp>
        <p:nvSpPr>
          <p:cNvPr id="5" name="Footer Placeholder 4"/>
          <p:cNvSpPr>
            <a:spLocks noGrp="1"/>
          </p:cNvSpPr>
          <p:nvPr>
            <p:ph type="ftr" sz="quarter" idx="11"/>
          </p:nvPr>
        </p:nvSpPr>
        <p:spPr/>
        <p:txBody>
          <a:bodyPr vert="horz" wrap="square" lIns="91440" tIns="45720" rIns="91440" bIns="45720" numCol="1" anchorCtr="0" compatLnSpc="1">
            <a:prstTxWarp prst="textNoShape">
              <a:avLst/>
            </a:prstTxWarp>
          </a:bodyPr>
          <a:lstStyle>
            <a:lvl1pPr>
              <a:defRPr>
                <a:solidFill>
                  <a:srgbClr val="B5A788"/>
                </a:solidFill>
                <a:latin typeface="Arial" panose="020B060402020202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defRPr>
            </a:lvl1pPr>
          </a:lstStyle>
          <a:p>
            <a:pPr>
              <a:defRPr/>
            </a:pPr>
            <a:fld id="{B0C6902B-3C9E-4E9B-BDCB-7F0B8AB6D92F}" type="slidenum">
              <a:rPr lang="en-US" altLang="en-US"/>
              <a:pPr>
                <a:defRPr/>
              </a:pPr>
              <a:t>‹#›</a:t>
            </a:fld>
            <a:endParaRPr lang="en-US" altLang="en-US"/>
          </a:p>
        </p:txBody>
      </p:sp>
    </p:spTree>
    <p:extLst>
      <p:ext uri="{BB962C8B-B14F-4D97-AF65-F5344CB8AC3E}">
        <p14:creationId xmlns:p14="http://schemas.microsoft.com/office/powerpoint/2010/main" val="411367488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defRPr>
            </a:lvl1pPr>
          </a:lstStyle>
          <a:p>
            <a:pPr>
              <a:defRPr/>
            </a:pPr>
            <a:fld id="{93FF0D40-5665-4EA2-A50C-69BF6198C2EF}" type="datetime4">
              <a:rPr lang="en-US" altLang="en-US"/>
              <a:pPr>
                <a:defRPr/>
              </a:pPr>
              <a:t>August 3, 2023</a:t>
            </a:fld>
            <a:endParaRPr lang="en-US" altLang="en-US"/>
          </a:p>
        </p:txBody>
      </p:sp>
      <p:sp>
        <p:nvSpPr>
          <p:cNvPr id="5" name="Footer Placeholder 4"/>
          <p:cNvSpPr>
            <a:spLocks noGrp="1"/>
          </p:cNvSpPr>
          <p:nvPr>
            <p:ph type="ftr" sz="quarter" idx="11"/>
          </p:nvPr>
        </p:nvSpPr>
        <p:spPr/>
        <p:txBody>
          <a:bodyPr vert="horz" wrap="square" lIns="91440" tIns="45720" rIns="91440" bIns="45720" numCol="1" anchorCtr="0" compatLnSpc="1">
            <a:prstTxWarp prst="textNoShape">
              <a:avLst/>
            </a:prstTxWarp>
          </a:bodyPr>
          <a:lstStyle>
            <a:lvl1pPr>
              <a:defRPr>
                <a:solidFill>
                  <a:srgbClr val="B5A788"/>
                </a:solidFill>
                <a:latin typeface="Arial" panose="020B060402020202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defRPr>
            </a:lvl1pPr>
          </a:lstStyle>
          <a:p>
            <a:pPr>
              <a:defRPr/>
            </a:pPr>
            <a:fld id="{B67139FB-8920-4DB9-9652-D1179C4F13F8}" type="slidenum">
              <a:rPr lang="en-US" altLang="en-US"/>
              <a:pPr>
                <a:defRPr/>
              </a:pPr>
              <a:t>‹#›</a:t>
            </a:fld>
            <a:endParaRPr lang="en-US" altLang="en-US"/>
          </a:p>
        </p:txBody>
      </p:sp>
    </p:spTree>
    <p:extLst>
      <p:ext uri="{BB962C8B-B14F-4D97-AF65-F5344CB8AC3E}">
        <p14:creationId xmlns:p14="http://schemas.microsoft.com/office/powerpoint/2010/main" val="43001321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itle 1"/>
          <p:cNvSpPr>
            <a:spLocks noGrp="1"/>
          </p:cNvSpPr>
          <p:nvPr>
            <p:ph type="title" idx="4294967295"/>
          </p:nvPr>
        </p:nvSpPr>
        <p:spPr>
          <a:xfrm>
            <a:off x="2413000" y="2876550"/>
            <a:ext cx="7366000" cy="647700"/>
          </a:xfrm>
        </p:spPr>
        <p:txBody>
          <a:bodyPr/>
          <a:lstStyle>
            <a:lvl1pPr algn="ctr">
              <a:defRPr/>
            </a:lvl1pPr>
          </a:lstStyle>
          <a:p>
            <a:endParaRPr lang="en-US" dirty="0"/>
          </a:p>
        </p:txBody>
      </p:sp>
    </p:spTree>
    <p:extLst>
      <p:ext uri="{BB962C8B-B14F-4D97-AF65-F5344CB8AC3E}">
        <p14:creationId xmlns:p14="http://schemas.microsoft.com/office/powerpoint/2010/main" val="3450940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872C567-C37B-4B30-B309-B5292E55EA1E}"/>
              </a:ext>
            </a:extLst>
          </p:cNvPr>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solidFill>
                <a:prstClr val="black"/>
              </a:solidFill>
            </a:endParaRPr>
          </a:p>
        </p:txBody>
      </p:sp>
      <p:sp>
        <p:nvSpPr>
          <p:cNvPr id="5" name="Oval 4">
            <a:extLst>
              <a:ext uri="{FF2B5EF4-FFF2-40B4-BE49-F238E27FC236}">
                <a16:creationId xmlns:a16="http://schemas.microsoft.com/office/drawing/2014/main" id="{C4980A3E-8241-4415-A57C-499DF5742735}"/>
              </a:ext>
            </a:extLst>
          </p:cNvPr>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solidFill>
                <a:prstClr val="black"/>
              </a:solidFill>
            </a:endParaRPr>
          </a:p>
        </p:txBody>
      </p:sp>
      <p:sp>
        <p:nvSpPr>
          <p:cNvPr id="14" name="Title 13"/>
          <p:cNvSpPr>
            <a:spLocks noGrp="1"/>
          </p:cNvSpPr>
          <p:nvPr>
            <p:ph type="ctrTitle"/>
          </p:nvPr>
        </p:nvSpPr>
        <p:spPr>
          <a:xfrm>
            <a:off x="1910080" y="359898"/>
            <a:ext cx="987552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a:extLst>
              <a:ext uri="{FF2B5EF4-FFF2-40B4-BE49-F238E27FC236}">
                <a16:creationId xmlns:a16="http://schemas.microsoft.com/office/drawing/2014/main" id="{DE7D56EC-BBC5-4BB1-9742-812EF7E2FE58}"/>
              </a:ext>
            </a:extLst>
          </p:cNvPr>
          <p:cNvSpPr>
            <a:spLocks noGrp="1"/>
          </p:cNvSpPr>
          <p:nvPr>
            <p:ph type="dt" sz="half" idx="10"/>
          </p:nvPr>
        </p:nvSpPr>
        <p:spPr/>
        <p:txBody>
          <a:bodyPr/>
          <a:lstStyle>
            <a:lvl1pPr>
              <a:defRPr/>
            </a:lvl1pPr>
            <a:extLst/>
          </a:lstStyle>
          <a:p>
            <a:pPr>
              <a:defRPr/>
            </a:pPr>
            <a:fld id="{7D0065BE-0657-4A47-90AD-C21C55E16B19}" type="datetime4">
              <a:rPr lang="en-US"/>
              <a:pPr>
                <a:defRPr/>
              </a:pPr>
              <a:t>August 3, 2023</a:t>
            </a:fld>
            <a:endParaRPr lang="en-US"/>
          </a:p>
        </p:txBody>
      </p:sp>
      <p:sp>
        <p:nvSpPr>
          <p:cNvPr id="7" name="Footer Placeholder 19">
            <a:extLst>
              <a:ext uri="{FF2B5EF4-FFF2-40B4-BE49-F238E27FC236}">
                <a16:creationId xmlns:a16="http://schemas.microsoft.com/office/drawing/2014/main" id="{4FFB1558-76CE-4567-A5BF-DE4BB81F7D62}"/>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9">
            <a:extLst>
              <a:ext uri="{FF2B5EF4-FFF2-40B4-BE49-F238E27FC236}">
                <a16:creationId xmlns:a16="http://schemas.microsoft.com/office/drawing/2014/main" id="{387C4E1D-E61F-4225-A7BF-A8059934264E}"/>
              </a:ext>
            </a:extLst>
          </p:cNvPr>
          <p:cNvSpPr>
            <a:spLocks noGrp="1"/>
          </p:cNvSpPr>
          <p:nvPr>
            <p:ph type="sldNum" sz="quarter" idx="12"/>
          </p:nvPr>
        </p:nvSpPr>
        <p:spPr/>
        <p:txBody>
          <a:bodyPr/>
          <a:lstStyle>
            <a:lvl1pPr>
              <a:defRPr/>
            </a:lvl1pPr>
          </a:lstStyle>
          <a:p>
            <a:pPr>
              <a:defRPr/>
            </a:pPr>
            <a:fld id="{2A1AE4B0-A8FA-439C-9456-8E05DF4EF0A1}" type="slidenum">
              <a:rPr lang="en-US" altLang="en-US"/>
              <a:pPr>
                <a:defRPr/>
              </a:pPr>
              <a:t>‹#›</a:t>
            </a:fld>
            <a:endParaRPr lang="en-US" altLang="en-US"/>
          </a:p>
        </p:txBody>
      </p:sp>
    </p:spTree>
    <p:extLst>
      <p:ext uri="{BB962C8B-B14F-4D97-AF65-F5344CB8AC3E}">
        <p14:creationId xmlns:p14="http://schemas.microsoft.com/office/powerpoint/2010/main" val="367802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CC2E1-4705-40EE-9675-A38051C9DCEF}"/>
              </a:ext>
            </a:extLst>
          </p:cNvPr>
          <p:cNvSpPr>
            <a:spLocks noGrp="1"/>
          </p:cNvSpPr>
          <p:nvPr>
            <p:ph type="dt" sz="half" idx="10"/>
          </p:nvPr>
        </p:nvSpPr>
        <p:spPr/>
        <p:txBody>
          <a:bodyPr/>
          <a:lstStyle>
            <a:lvl1pPr>
              <a:defRPr/>
            </a:lvl1pPr>
            <a:extLst/>
          </a:lstStyle>
          <a:p>
            <a:pPr>
              <a:defRPr/>
            </a:pPr>
            <a:fld id="{D47BB8AF-C16A-4836-A92D-61834B5F0BA5}" type="datetime4">
              <a:rPr lang="en-US"/>
              <a:pPr>
                <a:defRPr/>
              </a:pPr>
              <a:t>August 3, 2023</a:t>
            </a:fld>
            <a:endParaRPr lang="en-US"/>
          </a:p>
        </p:txBody>
      </p:sp>
      <p:sp>
        <p:nvSpPr>
          <p:cNvPr id="5" name="Footer Placeholder 4">
            <a:extLst>
              <a:ext uri="{FF2B5EF4-FFF2-40B4-BE49-F238E27FC236}">
                <a16:creationId xmlns:a16="http://schemas.microsoft.com/office/drawing/2014/main" id="{3053FA71-5C19-4BC1-85FC-90698BBBE5F5}"/>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5">
            <a:extLst>
              <a:ext uri="{FF2B5EF4-FFF2-40B4-BE49-F238E27FC236}">
                <a16:creationId xmlns:a16="http://schemas.microsoft.com/office/drawing/2014/main" id="{9AB80DD9-B41A-4D9E-A9AB-21E5FD19E495}"/>
              </a:ext>
            </a:extLst>
          </p:cNvPr>
          <p:cNvSpPr>
            <a:spLocks noGrp="1"/>
          </p:cNvSpPr>
          <p:nvPr>
            <p:ph type="sldNum" sz="quarter" idx="12"/>
          </p:nvPr>
        </p:nvSpPr>
        <p:spPr/>
        <p:txBody>
          <a:bodyPr/>
          <a:lstStyle>
            <a:lvl1pPr>
              <a:defRPr/>
            </a:lvl1pPr>
          </a:lstStyle>
          <a:p>
            <a:pPr>
              <a:defRPr/>
            </a:pPr>
            <a:fld id="{445730B8-C37B-489F-9BCC-280C13BED585}" type="slidenum">
              <a:rPr lang="en-US" altLang="en-US"/>
              <a:pPr>
                <a:defRPr/>
              </a:pPr>
              <a:t>‹#›</a:t>
            </a:fld>
            <a:endParaRPr lang="en-US" altLang="en-US"/>
          </a:p>
        </p:txBody>
      </p:sp>
    </p:spTree>
    <p:extLst>
      <p:ext uri="{BB962C8B-B14F-4D97-AF65-F5344CB8AC3E}">
        <p14:creationId xmlns:p14="http://schemas.microsoft.com/office/powerpoint/2010/main" val="159144751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11DEFF-0B7C-4B8E-85F4-9069B0564F11}"/>
              </a:ext>
            </a:extLst>
          </p:cNvPr>
          <p:cNvSpPr/>
          <p:nvPr/>
        </p:nvSpPr>
        <p:spPr>
          <a:xfrm>
            <a:off x="3043767"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5" name="Rectangle 4">
            <a:extLst>
              <a:ext uri="{FF2B5EF4-FFF2-40B4-BE49-F238E27FC236}">
                <a16:creationId xmlns:a16="http://schemas.microsoft.com/office/drawing/2014/main" id="{63CD250F-1EB3-4834-95F8-6553FD987698}"/>
              </a:ext>
            </a:extLst>
          </p:cNvPr>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6" name="Oval 5">
            <a:extLst>
              <a:ext uri="{FF2B5EF4-FFF2-40B4-BE49-F238E27FC236}">
                <a16:creationId xmlns:a16="http://schemas.microsoft.com/office/drawing/2014/main" id="{088D2E8D-E6DE-4629-A967-033EBAF304FA}"/>
              </a:ext>
            </a:extLst>
          </p:cNvPr>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solidFill>
                <a:prstClr val="black"/>
              </a:solidFill>
            </a:endParaRPr>
          </a:p>
        </p:txBody>
      </p:sp>
      <p:sp>
        <p:nvSpPr>
          <p:cNvPr id="7" name="Oval 6">
            <a:extLst>
              <a:ext uri="{FF2B5EF4-FFF2-40B4-BE49-F238E27FC236}">
                <a16:creationId xmlns:a16="http://schemas.microsoft.com/office/drawing/2014/main" id="{6AEC9221-8596-4D2E-81ED-C2E6DDF96335}"/>
              </a:ext>
            </a:extLst>
          </p:cNvPr>
          <p:cNvSpPr/>
          <p:nvPr/>
        </p:nvSpPr>
        <p:spPr>
          <a:xfrm>
            <a:off x="3210984" y="2746375"/>
            <a:ext cx="8466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a:solidFill>
                <a:prstClr val="black"/>
              </a:solidFill>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a:extLst>
              <a:ext uri="{FF2B5EF4-FFF2-40B4-BE49-F238E27FC236}">
                <a16:creationId xmlns:a16="http://schemas.microsoft.com/office/drawing/2014/main" id="{20D45F0B-37BF-4A03-8339-070392BF80E6}"/>
              </a:ext>
            </a:extLst>
          </p:cNvPr>
          <p:cNvSpPr>
            <a:spLocks noGrp="1"/>
          </p:cNvSpPr>
          <p:nvPr>
            <p:ph type="dt" sz="half" idx="10"/>
          </p:nvPr>
        </p:nvSpPr>
        <p:spPr/>
        <p:txBody>
          <a:bodyPr/>
          <a:lstStyle>
            <a:lvl1pPr>
              <a:defRPr/>
            </a:lvl1pPr>
            <a:extLst/>
          </a:lstStyle>
          <a:p>
            <a:pPr>
              <a:defRPr/>
            </a:pPr>
            <a:fld id="{647D2193-4505-4A75-99BB-880C6989A757}" type="datetime4">
              <a:rPr lang="en-US"/>
              <a:pPr>
                <a:defRPr/>
              </a:pPr>
              <a:t>August 3, 2023</a:t>
            </a:fld>
            <a:endParaRPr lang="en-US"/>
          </a:p>
        </p:txBody>
      </p:sp>
      <p:sp>
        <p:nvSpPr>
          <p:cNvPr id="9" name="Footer Placeholder 4">
            <a:extLst>
              <a:ext uri="{FF2B5EF4-FFF2-40B4-BE49-F238E27FC236}">
                <a16:creationId xmlns:a16="http://schemas.microsoft.com/office/drawing/2014/main" id="{147A0827-EC3D-4B91-A5CB-34B7ED39D052}"/>
              </a:ext>
            </a:extLst>
          </p:cNvPr>
          <p:cNvSpPr>
            <a:spLocks noGrp="1"/>
          </p:cNvSpPr>
          <p:nvPr>
            <p:ph type="ftr" sz="quarter" idx="11"/>
          </p:nvPr>
        </p:nvSpPr>
        <p:spPr/>
        <p:txBody>
          <a:bodyPr/>
          <a:lstStyle>
            <a:lvl1pPr>
              <a:defRPr/>
            </a:lvl1pPr>
            <a:extLst/>
          </a:lstStyle>
          <a:p>
            <a:pPr>
              <a:defRPr/>
            </a:pPr>
            <a:endParaRPr lang="en-US"/>
          </a:p>
        </p:txBody>
      </p:sp>
      <p:sp>
        <p:nvSpPr>
          <p:cNvPr id="10" name="Slide Number Placeholder 5">
            <a:extLst>
              <a:ext uri="{FF2B5EF4-FFF2-40B4-BE49-F238E27FC236}">
                <a16:creationId xmlns:a16="http://schemas.microsoft.com/office/drawing/2014/main" id="{C3861A7C-97CD-4DC5-96F3-B4CB3B3BD4FB}"/>
              </a:ext>
            </a:extLst>
          </p:cNvPr>
          <p:cNvSpPr>
            <a:spLocks noGrp="1"/>
          </p:cNvSpPr>
          <p:nvPr>
            <p:ph type="sldNum" sz="quarter" idx="12"/>
          </p:nvPr>
        </p:nvSpPr>
        <p:spPr/>
        <p:txBody>
          <a:bodyPr/>
          <a:lstStyle>
            <a:lvl1pPr>
              <a:defRPr/>
            </a:lvl1pPr>
          </a:lstStyle>
          <a:p>
            <a:pPr>
              <a:defRPr/>
            </a:pPr>
            <a:fld id="{3EB52F14-B933-473E-99D0-A77FA665DCBA}" type="slidenum">
              <a:rPr lang="en-US" altLang="en-US"/>
              <a:pPr>
                <a:defRPr/>
              </a:pPr>
              <a:t>‹#›</a:t>
            </a:fld>
            <a:endParaRPr lang="en-US" altLang="en-US"/>
          </a:p>
        </p:txBody>
      </p:sp>
    </p:spTree>
    <p:extLst>
      <p:ext uri="{BB962C8B-B14F-4D97-AF65-F5344CB8AC3E}">
        <p14:creationId xmlns:p14="http://schemas.microsoft.com/office/powerpoint/2010/main" val="348639458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2EB866-8BBD-4D8D-A769-277EC52B88A2}"/>
              </a:ext>
            </a:extLst>
          </p:cNvPr>
          <p:cNvSpPr>
            <a:spLocks noGrp="1"/>
          </p:cNvSpPr>
          <p:nvPr>
            <p:ph type="dt" sz="half" idx="10"/>
          </p:nvPr>
        </p:nvSpPr>
        <p:spPr/>
        <p:txBody>
          <a:bodyPr/>
          <a:lstStyle>
            <a:lvl1pPr>
              <a:defRPr/>
            </a:lvl1pPr>
            <a:extLst/>
          </a:lstStyle>
          <a:p>
            <a:pPr>
              <a:defRPr/>
            </a:pPr>
            <a:fld id="{113A18F4-33C3-445B-924C-31108C51719C}" type="datetime4">
              <a:rPr lang="en-US"/>
              <a:pPr>
                <a:defRPr/>
              </a:pPr>
              <a:t>August 3, 2023</a:t>
            </a:fld>
            <a:endParaRPr lang="en-US"/>
          </a:p>
        </p:txBody>
      </p:sp>
      <p:sp>
        <p:nvSpPr>
          <p:cNvPr id="6" name="Footer Placeholder 5">
            <a:extLst>
              <a:ext uri="{FF2B5EF4-FFF2-40B4-BE49-F238E27FC236}">
                <a16:creationId xmlns:a16="http://schemas.microsoft.com/office/drawing/2014/main" id="{D89EE26B-2528-4759-969A-FA87D11E1B49}"/>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F42EC021-0955-4A0A-AC6F-378592038B11}"/>
              </a:ext>
            </a:extLst>
          </p:cNvPr>
          <p:cNvSpPr>
            <a:spLocks noGrp="1"/>
          </p:cNvSpPr>
          <p:nvPr>
            <p:ph type="sldNum" sz="quarter" idx="12"/>
          </p:nvPr>
        </p:nvSpPr>
        <p:spPr/>
        <p:txBody>
          <a:bodyPr/>
          <a:lstStyle>
            <a:lvl1pPr>
              <a:defRPr/>
            </a:lvl1pPr>
          </a:lstStyle>
          <a:p>
            <a:pPr>
              <a:defRPr/>
            </a:pPr>
            <a:fld id="{85DF2BCB-5D36-4CF3-AA50-24BA9BD8E68E}" type="slidenum">
              <a:rPr lang="en-US" altLang="en-US"/>
              <a:pPr>
                <a:defRPr/>
              </a:pPr>
              <a:t>‹#›</a:t>
            </a:fld>
            <a:endParaRPr lang="en-US" altLang="en-US"/>
          </a:p>
        </p:txBody>
      </p:sp>
    </p:spTree>
    <p:extLst>
      <p:ext uri="{BB962C8B-B14F-4D97-AF65-F5344CB8AC3E}">
        <p14:creationId xmlns:p14="http://schemas.microsoft.com/office/powerpoint/2010/main" val="99560190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9B439B-A848-4FA5-B449-9837C0CA0C9E}"/>
              </a:ext>
            </a:extLst>
          </p:cNvPr>
          <p:cNvSpPr>
            <a:spLocks noGrp="1"/>
          </p:cNvSpPr>
          <p:nvPr>
            <p:ph type="dt" sz="half" idx="10"/>
          </p:nvPr>
        </p:nvSpPr>
        <p:spPr/>
        <p:txBody>
          <a:bodyPr/>
          <a:lstStyle>
            <a:lvl1pPr>
              <a:defRPr/>
            </a:lvl1pPr>
            <a:extLst/>
          </a:lstStyle>
          <a:p>
            <a:pPr>
              <a:defRPr/>
            </a:pPr>
            <a:fld id="{3AF7543A-E259-478F-9E0D-57BA40E442B7}" type="datetime4">
              <a:rPr lang="en-US"/>
              <a:pPr>
                <a:defRPr/>
              </a:pPr>
              <a:t>August 3, 2023</a:t>
            </a:fld>
            <a:endParaRPr lang="en-US"/>
          </a:p>
        </p:txBody>
      </p:sp>
      <p:sp>
        <p:nvSpPr>
          <p:cNvPr id="8" name="Footer Placeholder 7">
            <a:extLst>
              <a:ext uri="{FF2B5EF4-FFF2-40B4-BE49-F238E27FC236}">
                <a16:creationId xmlns:a16="http://schemas.microsoft.com/office/drawing/2014/main" id="{F6DBFEC3-C2D0-44D4-9B86-981A9BC9F835}"/>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27E2484F-69FC-497C-90AA-361FD88F05D6}"/>
              </a:ext>
            </a:extLst>
          </p:cNvPr>
          <p:cNvSpPr>
            <a:spLocks noGrp="1"/>
          </p:cNvSpPr>
          <p:nvPr>
            <p:ph type="sldNum" sz="quarter" idx="12"/>
          </p:nvPr>
        </p:nvSpPr>
        <p:spPr/>
        <p:txBody>
          <a:bodyPr/>
          <a:lstStyle>
            <a:lvl1pPr>
              <a:defRPr/>
            </a:lvl1pPr>
          </a:lstStyle>
          <a:p>
            <a:pPr>
              <a:defRPr/>
            </a:pPr>
            <a:fld id="{31554AF5-ED8E-466D-AABB-9E89C9426799}" type="slidenum">
              <a:rPr lang="en-US" altLang="en-US"/>
              <a:pPr>
                <a:defRPr/>
              </a:pPr>
              <a:t>‹#›</a:t>
            </a:fld>
            <a:endParaRPr lang="en-US" altLang="en-US"/>
          </a:p>
        </p:txBody>
      </p:sp>
    </p:spTree>
    <p:extLst>
      <p:ext uri="{BB962C8B-B14F-4D97-AF65-F5344CB8AC3E}">
        <p14:creationId xmlns:p14="http://schemas.microsoft.com/office/powerpoint/2010/main" val="407101731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8256A969-F716-48DE-9299-D45E3CDB9512}"/>
              </a:ext>
            </a:extLst>
          </p:cNvPr>
          <p:cNvSpPr>
            <a:spLocks noGrp="1"/>
          </p:cNvSpPr>
          <p:nvPr>
            <p:ph type="dt" sz="half" idx="10"/>
          </p:nvPr>
        </p:nvSpPr>
        <p:spPr/>
        <p:txBody>
          <a:bodyPr/>
          <a:lstStyle>
            <a:lvl1pPr>
              <a:defRPr/>
            </a:lvl1pPr>
            <a:extLst/>
          </a:lstStyle>
          <a:p>
            <a:pPr>
              <a:defRPr/>
            </a:pPr>
            <a:fld id="{1EFB012D-77A1-44B0-BB26-329BA1EE55C9}" type="datetime4">
              <a:rPr lang="en-US"/>
              <a:pPr>
                <a:defRPr/>
              </a:pPr>
              <a:t>August 3, 2023</a:t>
            </a:fld>
            <a:endParaRPr lang="en-US"/>
          </a:p>
        </p:txBody>
      </p:sp>
      <p:sp>
        <p:nvSpPr>
          <p:cNvPr id="4" name="Footer Placeholder 3">
            <a:extLst>
              <a:ext uri="{FF2B5EF4-FFF2-40B4-BE49-F238E27FC236}">
                <a16:creationId xmlns:a16="http://schemas.microsoft.com/office/drawing/2014/main" id="{2C1EAE07-55FC-4CE0-A2BC-0C261ABE0EBF}"/>
              </a:ext>
            </a:extLst>
          </p:cNvPr>
          <p:cNvSpPr>
            <a:spLocks noGrp="1"/>
          </p:cNvSpPr>
          <p:nvPr>
            <p:ph type="ftr" sz="quarter" idx="11"/>
          </p:nvPr>
        </p:nvSpPr>
        <p:spPr/>
        <p:txBody>
          <a:bodyPr/>
          <a:lstStyle>
            <a:lvl1pPr>
              <a:defRPr/>
            </a:lvl1pPr>
            <a:extLst/>
          </a:lstStyle>
          <a:p>
            <a:pPr>
              <a:defRPr/>
            </a:pPr>
            <a:endParaRPr lang="en-US"/>
          </a:p>
        </p:txBody>
      </p:sp>
      <p:sp>
        <p:nvSpPr>
          <p:cNvPr id="5" name="Slide Number Placeholder 4">
            <a:extLst>
              <a:ext uri="{FF2B5EF4-FFF2-40B4-BE49-F238E27FC236}">
                <a16:creationId xmlns:a16="http://schemas.microsoft.com/office/drawing/2014/main" id="{5FF78BFE-18A8-4AE1-8CBE-C9736039E2C3}"/>
              </a:ext>
            </a:extLst>
          </p:cNvPr>
          <p:cNvSpPr>
            <a:spLocks noGrp="1"/>
          </p:cNvSpPr>
          <p:nvPr>
            <p:ph type="sldNum" sz="quarter" idx="12"/>
          </p:nvPr>
        </p:nvSpPr>
        <p:spPr/>
        <p:txBody>
          <a:bodyPr/>
          <a:lstStyle>
            <a:lvl1pPr>
              <a:defRPr/>
            </a:lvl1pPr>
          </a:lstStyle>
          <a:p>
            <a:pPr>
              <a:defRPr/>
            </a:pPr>
            <a:fld id="{AAAD8AC6-84B8-468F-90DF-C6BA981469EF}" type="slidenum">
              <a:rPr lang="en-US" altLang="en-US"/>
              <a:pPr>
                <a:defRPr/>
              </a:pPr>
              <a:t>‹#›</a:t>
            </a:fld>
            <a:endParaRPr lang="en-US" altLang="en-US"/>
          </a:p>
        </p:txBody>
      </p:sp>
    </p:spTree>
    <p:extLst>
      <p:ext uri="{BB962C8B-B14F-4D97-AF65-F5344CB8AC3E}">
        <p14:creationId xmlns:p14="http://schemas.microsoft.com/office/powerpoint/2010/main" val="282257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2F2E38-7BBB-4F23-8EC2-0ACA252AE184}"/>
              </a:ext>
            </a:extLst>
          </p:cNvPr>
          <p:cNvSpPr/>
          <p:nvPr/>
        </p:nvSpPr>
        <p:spPr>
          <a:xfrm>
            <a:off x="1352552" y="0"/>
            <a:ext cx="10839449"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3" name="Rectangle 2">
            <a:extLst>
              <a:ext uri="{FF2B5EF4-FFF2-40B4-BE49-F238E27FC236}">
                <a16:creationId xmlns:a16="http://schemas.microsoft.com/office/drawing/2014/main" id="{EB5306C3-7639-4347-AA5E-040F985E62B6}"/>
              </a:ext>
            </a:extLst>
          </p:cNvPr>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4" name="Date Placeholder 1">
            <a:extLst>
              <a:ext uri="{FF2B5EF4-FFF2-40B4-BE49-F238E27FC236}">
                <a16:creationId xmlns:a16="http://schemas.microsoft.com/office/drawing/2014/main" id="{E57A9C84-790B-4142-A5B5-1E885C8564AE}"/>
              </a:ext>
            </a:extLst>
          </p:cNvPr>
          <p:cNvSpPr>
            <a:spLocks noGrp="1"/>
          </p:cNvSpPr>
          <p:nvPr>
            <p:ph type="dt" sz="half" idx="10"/>
          </p:nvPr>
        </p:nvSpPr>
        <p:spPr/>
        <p:txBody>
          <a:bodyPr/>
          <a:lstStyle>
            <a:lvl1pPr>
              <a:defRPr/>
            </a:lvl1pPr>
            <a:extLst/>
          </a:lstStyle>
          <a:p>
            <a:pPr>
              <a:defRPr/>
            </a:pPr>
            <a:fld id="{94B7499E-3031-413E-B01E-B94970708CAA}" type="datetime4">
              <a:rPr lang="en-US"/>
              <a:pPr>
                <a:defRPr/>
              </a:pPr>
              <a:t>August 3, 2023</a:t>
            </a:fld>
            <a:endParaRPr lang="en-US"/>
          </a:p>
        </p:txBody>
      </p:sp>
      <p:sp>
        <p:nvSpPr>
          <p:cNvPr id="5" name="Footer Placeholder 2">
            <a:extLst>
              <a:ext uri="{FF2B5EF4-FFF2-40B4-BE49-F238E27FC236}">
                <a16:creationId xmlns:a16="http://schemas.microsoft.com/office/drawing/2014/main" id="{F6FC08D7-A68F-481F-BD88-4E0357BAC107}"/>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3">
            <a:extLst>
              <a:ext uri="{FF2B5EF4-FFF2-40B4-BE49-F238E27FC236}">
                <a16:creationId xmlns:a16="http://schemas.microsoft.com/office/drawing/2014/main" id="{3EB4F4CE-E96A-46B7-B431-D43E8977549F}"/>
              </a:ext>
            </a:extLst>
          </p:cNvPr>
          <p:cNvSpPr>
            <a:spLocks noGrp="1"/>
          </p:cNvSpPr>
          <p:nvPr>
            <p:ph type="sldNum" sz="quarter" idx="12"/>
          </p:nvPr>
        </p:nvSpPr>
        <p:spPr/>
        <p:txBody>
          <a:bodyPr/>
          <a:lstStyle>
            <a:lvl1pPr>
              <a:defRPr/>
            </a:lvl1pPr>
          </a:lstStyle>
          <a:p>
            <a:pPr>
              <a:defRPr/>
            </a:pPr>
            <a:fld id="{5485DB0C-66C2-425C-90B8-0F99E2CEB8E2}" type="slidenum">
              <a:rPr lang="en-US" altLang="en-US"/>
              <a:pPr>
                <a:defRPr/>
              </a:pPr>
              <a:t>‹#›</a:t>
            </a:fld>
            <a:endParaRPr lang="en-US" altLang="en-US"/>
          </a:p>
        </p:txBody>
      </p:sp>
    </p:spTree>
    <p:extLst>
      <p:ext uri="{BB962C8B-B14F-4D97-AF65-F5344CB8AC3E}">
        <p14:creationId xmlns:p14="http://schemas.microsoft.com/office/powerpoint/2010/main" val="155472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defRPr>
            </a:lvl1pPr>
          </a:lstStyle>
          <a:p>
            <a:pPr>
              <a:defRPr/>
            </a:pPr>
            <a:fld id="{063EFEEA-42DE-4A4E-8EFA-7F3CFE37CE41}" type="datetime4">
              <a:rPr lang="en-US" altLang="en-US"/>
              <a:pPr>
                <a:defRPr/>
              </a:pPr>
              <a:t>August 3, 2023</a:t>
            </a:fld>
            <a:endParaRPr lang="en-US" altLang="en-US"/>
          </a:p>
        </p:txBody>
      </p:sp>
      <p:sp>
        <p:nvSpPr>
          <p:cNvPr id="5" name="Footer Placeholder 4"/>
          <p:cNvSpPr>
            <a:spLocks noGrp="1"/>
          </p:cNvSpPr>
          <p:nvPr>
            <p:ph type="ftr" sz="quarter" idx="11"/>
          </p:nvPr>
        </p:nvSpPr>
        <p:spPr/>
        <p:txBody>
          <a:bodyPr vert="horz" wrap="square" lIns="91440" tIns="45720" rIns="91440" bIns="45720" numCol="1" anchorCtr="0" compatLnSpc="1">
            <a:prstTxWarp prst="textNoShape">
              <a:avLst/>
            </a:prstTxWarp>
          </a:bodyPr>
          <a:lstStyle>
            <a:lvl1pPr>
              <a:defRPr>
                <a:solidFill>
                  <a:srgbClr val="B5A788"/>
                </a:solidFill>
                <a:latin typeface="Arial" panose="020B060402020202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defRPr>
            </a:lvl1pPr>
          </a:lstStyle>
          <a:p>
            <a:pPr>
              <a:defRPr/>
            </a:pPr>
            <a:fld id="{94A5D1A7-F994-4C1A-8068-0EBE4F9A0224}" type="slidenum">
              <a:rPr lang="en-US" altLang="en-US"/>
              <a:pPr>
                <a:defRPr/>
              </a:pPr>
              <a:t>‹#›</a:t>
            </a:fld>
            <a:endParaRPr lang="en-US" altLang="en-US"/>
          </a:p>
        </p:txBody>
      </p:sp>
    </p:spTree>
    <p:extLst>
      <p:ext uri="{BB962C8B-B14F-4D97-AF65-F5344CB8AC3E}">
        <p14:creationId xmlns:p14="http://schemas.microsoft.com/office/powerpoint/2010/main" val="391009230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A2A76-D7E2-4438-B70C-7C6FDB6B4D7F}"/>
              </a:ext>
            </a:extLst>
          </p:cNvPr>
          <p:cNvSpPr>
            <a:spLocks noGrp="1"/>
          </p:cNvSpPr>
          <p:nvPr>
            <p:ph type="dt" sz="half" idx="10"/>
          </p:nvPr>
        </p:nvSpPr>
        <p:spPr/>
        <p:txBody>
          <a:bodyPr/>
          <a:lstStyle>
            <a:lvl1pPr>
              <a:defRPr/>
            </a:lvl1pPr>
            <a:extLst/>
          </a:lstStyle>
          <a:p>
            <a:pPr>
              <a:defRPr/>
            </a:pPr>
            <a:fld id="{DC7EAB0C-2220-4D0E-A0DD-DB7FA0F742F4}" type="datetime4">
              <a:rPr lang="en-US"/>
              <a:pPr>
                <a:defRPr/>
              </a:pPr>
              <a:t>August 3, 2023</a:t>
            </a:fld>
            <a:endParaRPr lang="en-US"/>
          </a:p>
        </p:txBody>
      </p:sp>
      <p:sp>
        <p:nvSpPr>
          <p:cNvPr id="6" name="Footer Placeholder 5">
            <a:extLst>
              <a:ext uri="{FF2B5EF4-FFF2-40B4-BE49-F238E27FC236}">
                <a16:creationId xmlns:a16="http://schemas.microsoft.com/office/drawing/2014/main" id="{66BB08D9-8029-446B-B90C-462F9955C26B}"/>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BE074CC5-F871-4826-88A5-69096FFB6B9E}"/>
              </a:ext>
            </a:extLst>
          </p:cNvPr>
          <p:cNvSpPr>
            <a:spLocks noGrp="1"/>
          </p:cNvSpPr>
          <p:nvPr>
            <p:ph type="sldNum" sz="quarter" idx="12"/>
          </p:nvPr>
        </p:nvSpPr>
        <p:spPr/>
        <p:txBody>
          <a:bodyPr/>
          <a:lstStyle>
            <a:lvl1pPr>
              <a:defRPr/>
            </a:lvl1pPr>
          </a:lstStyle>
          <a:p>
            <a:pPr>
              <a:defRPr/>
            </a:pPr>
            <a:fld id="{69403E60-CA00-4F1D-AF43-A074BE21BFE5}" type="slidenum">
              <a:rPr lang="en-US" altLang="en-US"/>
              <a:pPr>
                <a:defRPr/>
              </a:pPr>
              <a:t>‹#›</a:t>
            </a:fld>
            <a:endParaRPr lang="en-US" altLang="en-US"/>
          </a:p>
        </p:txBody>
      </p:sp>
    </p:spTree>
    <p:extLst>
      <p:ext uri="{BB962C8B-B14F-4D97-AF65-F5344CB8AC3E}">
        <p14:creationId xmlns:p14="http://schemas.microsoft.com/office/powerpoint/2010/main" val="192157033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360A79-DFC4-488E-8C13-3CBC0D7BDF0D}"/>
              </a:ext>
            </a:extLst>
          </p:cNvPr>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eaLnBrk="1" hangingPunct="1">
              <a:lnSpc>
                <a:spcPts val="3000"/>
              </a:lnSpc>
              <a:spcBef>
                <a:spcPts val="600"/>
              </a:spcBef>
              <a:buClr>
                <a:srgbClr val="3891A7"/>
              </a:buClr>
              <a:buSzPct val="80000"/>
              <a:buFont typeface="Wingdings 2"/>
              <a:buNone/>
              <a:defRPr/>
            </a:pPr>
            <a:endParaRPr lang="en-US" sz="3200">
              <a:solidFill>
                <a:prstClr val="black"/>
              </a:solidFill>
              <a:latin typeface="Gill Sans MT"/>
            </a:endParaRPr>
          </a:p>
        </p:txBody>
      </p:sp>
      <p:sp>
        <p:nvSpPr>
          <p:cNvPr id="6" name="Flowchart: Process 5">
            <a:extLst>
              <a:ext uri="{FF2B5EF4-FFF2-40B4-BE49-F238E27FC236}">
                <a16:creationId xmlns:a16="http://schemas.microsoft.com/office/drawing/2014/main" id="{13AB21C8-BDF8-4FC1-A082-4285882297D1}"/>
              </a:ext>
            </a:extLst>
          </p:cNvPr>
          <p:cNvSpPr/>
          <p:nvPr/>
        </p:nvSpPr>
        <p:spPr>
          <a:xfrm rot="19468671">
            <a:off x="529167" y="954089"/>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7" name="Flowchart: Process 6">
            <a:extLst>
              <a:ext uri="{FF2B5EF4-FFF2-40B4-BE49-F238E27FC236}">
                <a16:creationId xmlns:a16="http://schemas.microsoft.com/office/drawing/2014/main" id="{BC636A00-EE31-4E96-AA57-42C2FD8C8F27}"/>
              </a:ext>
            </a:extLst>
          </p:cNvPr>
          <p:cNvSpPr/>
          <p:nvPr/>
        </p:nvSpPr>
        <p:spPr>
          <a:xfrm rot="2103354" flipH="1">
            <a:off x="6671734" y="936625"/>
            <a:ext cx="86571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prstClr val="white"/>
              </a:solidFill>
            </a:endParaRPr>
          </a:p>
        </p:txBody>
      </p:sp>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a:extLst>
              <a:ext uri="{FF2B5EF4-FFF2-40B4-BE49-F238E27FC236}">
                <a16:creationId xmlns:a16="http://schemas.microsoft.com/office/drawing/2014/main" id="{24F72AAF-ED84-44EF-AD13-7AA527FA3A6E}"/>
              </a:ext>
            </a:extLst>
          </p:cNvPr>
          <p:cNvSpPr>
            <a:spLocks noGrp="1"/>
          </p:cNvSpPr>
          <p:nvPr>
            <p:ph type="dt" sz="half" idx="10"/>
          </p:nvPr>
        </p:nvSpPr>
        <p:spPr/>
        <p:txBody>
          <a:bodyPr/>
          <a:lstStyle>
            <a:lvl1pPr>
              <a:defRPr/>
            </a:lvl1pPr>
            <a:extLst/>
          </a:lstStyle>
          <a:p>
            <a:pPr>
              <a:defRPr/>
            </a:pPr>
            <a:fld id="{E3416D63-31BF-4B94-B6C5-E20B2C63F515}" type="datetime4">
              <a:rPr lang="en-US"/>
              <a:pPr>
                <a:defRPr/>
              </a:pPr>
              <a:t>August 3, 2023</a:t>
            </a:fld>
            <a:endParaRPr lang="en-US"/>
          </a:p>
        </p:txBody>
      </p:sp>
      <p:sp>
        <p:nvSpPr>
          <p:cNvPr id="9" name="Footer Placeholder 5">
            <a:extLst>
              <a:ext uri="{FF2B5EF4-FFF2-40B4-BE49-F238E27FC236}">
                <a16:creationId xmlns:a16="http://schemas.microsoft.com/office/drawing/2014/main" id="{0BAB43DC-845C-4FE0-880F-EDDC8998096E}"/>
              </a:ext>
            </a:extLst>
          </p:cNvPr>
          <p:cNvSpPr>
            <a:spLocks noGrp="1"/>
          </p:cNvSpPr>
          <p:nvPr>
            <p:ph type="ftr" sz="quarter" idx="11"/>
          </p:nvPr>
        </p:nvSpPr>
        <p:spPr/>
        <p:txBody>
          <a:bodyPr/>
          <a:lstStyle>
            <a:lvl1pPr>
              <a:defRPr/>
            </a:lvl1pPr>
            <a:extLst/>
          </a:lstStyle>
          <a:p>
            <a:pPr>
              <a:defRPr/>
            </a:pPr>
            <a:endParaRPr lang="en-US"/>
          </a:p>
        </p:txBody>
      </p:sp>
      <p:sp>
        <p:nvSpPr>
          <p:cNvPr id="10" name="Slide Number Placeholder 6">
            <a:extLst>
              <a:ext uri="{FF2B5EF4-FFF2-40B4-BE49-F238E27FC236}">
                <a16:creationId xmlns:a16="http://schemas.microsoft.com/office/drawing/2014/main" id="{3D79CD32-D334-4206-8C9C-F8D1EE8FCFB6}"/>
              </a:ext>
            </a:extLst>
          </p:cNvPr>
          <p:cNvSpPr>
            <a:spLocks noGrp="1"/>
          </p:cNvSpPr>
          <p:nvPr>
            <p:ph type="sldNum" sz="quarter" idx="12"/>
          </p:nvPr>
        </p:nvSpPr>
        <p:spPr/>
        <p:txBody>
          <a:bodyPr/>
          <a:lstStyle>
            <a:lvl1pPr>
              <a:defRPr/>
            </a:lvl1pPr>
          </a:lstStyle>
          <a:p>
            <a:pPr>
              <a:defRPr/>
            </a:pPr>
            <a:fld id="{F37D7610-DFB6-40AC-8AC2-D9B21D05358B}" type="slidenum">
              <a:rPr lang="en-US" altLang="en-US"/>
              <a:pPr>
                <a:defRPr/>
              </a:pPr>
              <a:t>‹#›</a:t>
            </a:fld>
            <a:endParaRPr lang="en-US" altLang="en-US"/>
          </a:p>
        </p:txBody>
      </p:sp>
    </p:spTree>
    <p:extLst>
      <p:ext uri="{BB962C8B-B14F-4D97-AF65-F5344CB8AC3E}">
        <p14:creationId xmlns:p14="http://schemas.microsoft.com/office/powerpoint/2010/main" val="3483024782"/>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C493E-F36E-4B76-9AFC-A8BA0F10DB80}"/>
              </a:ext>
            </a:extLst>
          </p:cNvPr>
          <p:cNvSpPr>
            <a:spLocks noGrp="1"/>
          </p:cNvSpPr>
          <p:nvPr>
            <p:ph type="dt" sz="half" idx="10"/>
          </p:nvPr>
        </p:nvSpPr>
        <p:spPr/>
        <p:txBody>
          <a:bodyPr/>
          <a:lstStyle>
            <a:lvl1pPr>
              <a:defRPr/>
            </a:lvl1pPr>
            <a:extLst/>
          </a:lstStyle>
          <a:p>
            <a:pPr>
              <a:defRPr/>
            </a:pPr>
            <a:fld id="{A16C3AA4-67BE-44F7-809A-3582401494AF}" type="datetime4">
              <a:rPr lang="en-US"/>
              <a:pPr>
                <a:defRPr/>
              </a:pPr>
              <a:t>August 3, 2023</a:t>
            </a:fld>
            <a:endParaRPr lang="en-US"/>
          </a:p>
        </p:txBody>
      </p:sp>
      <p:sp>
        <p:nvSpPr>
          <p:cNvPr id="5" name="Footer Placeholder 4">
            <a:extLst>
              <a:ext uri="{FF2B5EF4-FFF2-40B4-BE49-F238E27FC236}">
                <a16:creationId xmlns:a16="http://schemas.microsoft.com/office/drawing/2014/main" id="{8B2E2B70-85E1-4B9C-A89A-AB74BEBBC48C}"/>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5">
            <a:extLst>
              <a:ext uri="{FF2B5EF4-FFF2-40B4-BE49-F238E27FC236}">
                <a16:creationId xmlns:a16="http://schemas.microsoft.com/office/drawing/2014/main" id="{6C1AB8C6-4984-4AC1-A91A-AE5E8F90A552}"/>
              </a:ext>
            </a:extLst>
          </p:cNvPr>
          <p:cNvSpPr>
            <a:spLocks noGrp="1"/>
          </p:cNvSpPr>
          <p:nvPr>
            <p:ph type="sldNum" sz="quarter" idx="12"/>
          </p:nvPr>
        </p:nvSpPr>
        <p:spPr/>
        <p:txBody>
          <a:bodyPr/>
          <a:lstStyle>
            <a:lvl1pPr>
              <a:defRPr/>
            </a:lvl1pPr>
          </a:lstStyle>
          <a:p>
            <a:pPr>
              <a:defRPr/>
            </a:pPr>
            <a:fld id="{AF3399A3-BFAD-4FFE-9877-90584AAE1730}" type="slidenum">
              <a:rPr lang="en-US" altLang="en-US"/>
              <a:pPr>
                <a:defRPr/>
              </a:pPr>
              <a:t>‹#›</a:t>
            </a:fld>
            <a:endParaRPr lang="en-US" altLang="en-US"/>
          </a:p>
        </p:txBody>
      </p:sp>
    </p:spTree>
    <p:extLst>
      <p:ext uri="{BB962C8B-B14F-4D97-AF65-F5344CB8AC3E}">
        <p14:creationId xmlns:p14="http://schemas.microsoft.com/office/powerpoint/2010/main" val="2680347934"/>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C0ACC-7ECE-43A7-8CBA-5F22D4BA5AD3}"/>
              </a:ext>
            </a:extLst>
          </p:cNvPr>
          <p:cNvSpPr>
            <a:spLocks noGrp="1"/>
          </p:cNvSpPr>
          <p:nvPr>
            <p:ph type="dt" sz="half" idx="10"/>
          </p:nvPr>
        </p:nvSpPr>
        <p:spPr/>
        <p:txBody>
          <a:bodyPr/>
          <a:lstStyle>
            <a:lvl1pPr>
              <a:defRPr/>
            </a:lvl1pPr>
            <a:extLst/>
          </a:lstStyle>
          <a:p>
            <a:pPr>
              <a:defRPr/>
            </a:pPr>
            <a:fld id="{25172EEB-1769-4776-AD69-E7C1260563EB}" type="datetime4">
              <a:rPr lang="en-US"/>
              <a:pPr>
                <a:defRPr/>
              </a:pPr>
              <a:t>August 3, 2023</a:t>
            </a:fld>
            <a:endParaRPr lang="en-US"/>
          </a:p>
        </p:txBody>
      </p:sp>
      <p:sp>
        <p:nvSpPr>
          <p:cNvPr id="5" name="Footer Placeholder 4">
            <a:extLst>
              <a:ext uri="{FF2B5EF4-FFF2-40B4-BE49-F238E27FC236}">
                <a16:creationId xmlns:a16="http://schemas.microsoft.com/office/drawing/2014/main" id="{2F0F3BC4-308B-43F9-A8FB-3E3E0511E8CC}"/>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5">
            <a:extLst>
              <a:ext uri="{FF2B5EF4-FFF2-40B4-BE49-F238E27FC236}">
                <a16:creationId xmlns:a16="http://schemas.microsoft.com/office/drawing/2014/main" id="{FB014546-E6C8-47B4-815E-89B9F0C7EED6}"/>
              </a:ext>
            </a:extLst>
          </p:cNvPr>
          <p:cNvSpPr>
            <a:spLocks noGrp="1"/>
          </p:cNvSpPr>
          <p:nvPr>
            <p:ph type="sldNum" sz="quarter" idx="12"/>
          </p:nvPr>
        </p:nvSpPr>
        <p:spPr/>
        <p:txBody>
          <a:bodyPr/>
          <a:lstStyle>
            <a:lvl1pPr>
              <a:defRPr/>
            </a:lvl1pPr>
          </a:lstStyle>
          <a:p>
            <a:pPr>
              <a:defRPr/>
            </a:pPr>
            <a:fld id="{E1E41E04-11C1-46B8-B2A8-C59A66723719}" type="slidenum">
              <a:rPr lang="en-US" altLang="en-US"/>
              <a:pPr>
                <a:defRPr/>
              </a:pPr>
              <a:t>‹#›</a:t>
            </a:fld>
            <a:endParaRPr lang="en-US" altLang="en-US"/>
          </a:p>
        </p:txBody>
      </p:sp>
    </p:spTree>
    <p:extLst>
      <p:ext uri="{BB962C8B-B14F-4D97-AF65-F5344CB8AC3E}">
        <p14:creationId xmlns:p14="http://schemas.microsoft.com/office/powerpoint/2010/main" val="150924710"/>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D235AD63-E9F3-4F0B-9F73-8818D7739572}"/>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latin typeface="Calibri" panose="020F0502020204030204" pitchFamily="34" charset="0"/>
            </a:endParaRPr>
          </a:p>
        </p:txBody>
      </p:sp>
      <p:grpSp>
        <p:nvGrpSpPr>
          <p:cNvPr id="5" name="Group 18">
            <a:extLst>
              <a:ext uri="{FF2B5EF4-FFF2-40B4-BE49-F238E27FC236}">
                <a16:creationId xmlns:a16="http://schemas.microsoft.com/office/drawing/2014/main" id="{9DA51CB7-4146-4B73-93A0-C96334CBD224}"/>
              </a:ext>
            </a:extLst>
          </p:cNvPr>
          <p:cNvGrpSpPr>
            <a:grpSpLocks/>
          </p:cNvGrpSpPr>
          <p:nvPr/>
        </p:nvGrpSpPr>
        <p:grpSpPr bwMode="auto">
          <a:xfrm>
            <a:off x="-4233" y="4953000"/>
            <a:ext cx="12196233" cy="1911350"/>
            <a:chOff x="-3765" y="4832896"/>
            <a:chExt cx="9147765" cy="2032192"/>
          </a:xfrm>
        </p:grpSpPr>
        <p:sp>
          <p:nvSpPr>
            <p:cNvPr id="6" name="Freeform 19">
              <a:extLst>
                <a:ext uri="{FF2B5EF4-FFF2-40B4-BE49-F238E27FC236}">
                  <a16:creationId xmlns:a16="http://schemas.microsoft.com/office/drawing/2014/main" id="{576664BA-33DF-4D7A-A9A3-2B1D509C7E78}"/>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solidFill>
                  <a:prstClr val="black"/>
                </a:solidFill>
                <a:latin typeface="Calibri" panose="020F0502020204030204" pitchFamily="34" charset="0"/>
                <a:cs typeface="Calibri" panose="020F0502020204030204" pitchFamily="34" charset="0"/>
              </a:endParaRPr>
            </a:p>
          </p:txBody>
        </p:sp>
        <p:sp>
          <p:nvSpPr>
            <p:cNvPr id="7" name="Freeform 20">
              <a:extLst>
                <a:ext uri="{FF2B5EF4-FFF2-40B4-BE49-F238E27FC236}">
                  <a16:creationId xmlns:a16="http://schemas.microsoft.com/office/drawing/2014/main" id="{6B79CF4F-118C-4F22-B0F8-BF60C65A9742}"/>
                </a:ext>
              </a:extLst>
            </p:cNvPr>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1" hangingPunct="1">
                <a:defRPr/>
              </a:pPr>
              <a:endParaRPr lang="en-US" dirty="0">
                <a:solidFill>
                  <a:prstClr val="black"/>
                </a:solidFill>
                <a:latin typeface="Calibri" panose="020F0502020204030204" pitchFamily="34" charset="0"/>
                <a:cs typeface="Calibri" panose="020F0502020204030204" pitchFamily="34" charset="0"/>
              </a:endParaRPr>
            </a:p>
          </p:txBody>
        </p:sp>
        <p:sp>
          <p:nvSpPr>
            <p:cNvPr id="8" name="Freeform 22">
              <a:extLst>
                <a:ext uri="{FF2B5EF4-FFF2-40B4-BE49-F238E27FC236}">
                  <a16:creationId xmlns:a16="http://schemas.microsoft.com/office/drawing/2014/main" id="{5DE1D05B-6F14-4A29-93F7-FACA6C8F9E12}"/>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latin typeface="Calibri" panose="020F0502020204030204" pitchFamily="34" charset="0"/>
              </a:endParaRPr>
            </a:p>
          </p:txBody>
        </p:sp>
        <p:cxnSp>
          <p:nvCxnSpPr>
            <p:cNvPr id="10" name="Straight Connector 9">
              <a:extLst>
                <a:ext uri="{FF2B5EF4-FFF2-40B4-BE49-F238E27FC236}">
                  <a16:creationId xmlns:a16="http://schemas.microsoft.com/office/drawing/2014/main" id="{45596CA0-343C-4DFD-B1CA-DC498AB49429}"/>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24">
            <a:hlinkClick r:id="" action="ppaction://hlinkshowjump?jump=nextslide" highlightClick="1"/>
            <a:extLst>
              <a:ext uri="{FF2B5EF4-FFF2-40B4-BE49-F238E27FC236}">
                <a16:creationId xmlns:a16="http://schemas.microsoft.com/office/drawing/2014/main" id="{420C07E6-FEA5-4D80-8032-982A897C8D50}"/>
              </a:ext>
            </a:extLst>
          </p:cNvPr>
          <p:cNvSpPr/>
          <p:nvPr/>
        </p:nvSpPr>
        <p:spPr>
          <a:xfrm>
            <a:off x="11582400" y="152400"/>
            <a:ext cx="4064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dirty="0">
              <a:solidFill>
                <a:prstClr val="black"/>
              </a:solidFill>
              <a:latin typeface="Calibri" panose="020F0502020204030204" pitchFamily="34" charset="0"/>
            </a:endParaRPr>
          </a:p>
        </p:txBody>
      </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a:extLst>
              <a:ext uri="{FF2B5EF4-FFF2-40B4-BE49-F238E27FC236}">
                <a16:creationId xmlns:a16="http://schemas.microsoft.com/office/drawing/2014/main" id="{5D68F53C-29EB-483D-BC75-5A7CA1BEF174}"/>
              </a:ext>
            </a:extLst>
          </p:cNvPr>
          <p:cNvSpPr>
            <a:spLocks noGrp="1"/>
          </p:cNvSpPr>
          <p:nvPr>
            <p:ph type="dt" sz="half" idx="10"/>
          </p:nvPr>
        </p:nvSpPr>
        <p:spPr/>
        <p:txBody>
          <a:bodyPr/>
          <a:lstStyle>
            <a:lvl1pPr>
              <a:defRPr smtClean="0">
                <a:solidFill>
                  <a:srgbClr val="FFFFFF"/>
                </a:solidFill>
              </a:defRPr>
            </a:lvl1pPr>
            <a:extLst/>
          </a:lstStyle>
          <a:p>
            <a:pPr>
              <a:defRPr/>
            </a:pPr>
            <a:fld id="{D78485D4-3208-4AD7-8799-125096E7BFDE}" type="datetime1">
              <a:rPr lang="en-US"/>
              <a:pPr>
                <a:defRPr/>
              </a:pPr>
              <a:t>8/3/2023</a:t>
            </a:fld>
            <a:endParaRPr lang="en-US"/>
          </a:p>
        </p:txBody>
      </p:sp>
      <p:sp>
        <p:nvSpPr>
          <p:cNvPr id="13" name="Slide Number Placeholder 26">
            <a:extLst>
              <a:ext uri="{FF2B5EF4-FFF2-40B4-BE49-F238E27FC236}">
                <a16:creationId xmlns:a16="http://schemas.microsoft.com/office/drawing/2014/main" id="{7E4C4968-CA56-41A3-9389-D13BF1DAA78D}"/>
              </a:ext>
            </a:extLst>
          </p:cNvPr>
          <p:cNvSpPr>
            <a:spLocks noGrp="1"/>
          </p:cNvSpPr>
          <p:nvPr>
            <p:ph type="sldNum" sz="quarter" idx="11"/>
          </p:nvPr>
        </p:nvSpPr>
        <p:spPr/>
        <p:txBody>
          <a:bodyPr/>
          <a:lstStyle>
            <a:lvl1pPr>
              <a:defRPr>
                <a:solidFill>
                  <a:srgbClr val="FFFFFF"/>
                </a:solidFill>
              </a:defRPr>
            </a:lvl1pPr>
          </a:lstStyle>
          <a:p>
            <a:pPr>
              <a:defRPr/>
            </a:pPr>
            <a:fld id="{FA9C43C5-6966-4E18-85B9-CED4B038AF05}" type="slidenum">
              <a:rPr lang="en-US" altLang="en-US"/>
              <a:pPr>
                <a:defRPr/>
              </a:pPr>
              <a:t>‹#›</a:t>
            </a:fld>
            <a:endParaRPr lang="en-US" altLang="en-US"/>
          </a:p>
        </p:txBody>
      </p:sp>
      <p:sp>
        <p:nvSpPr>
          <p:cNvPr id="14" name="Footer Placeholder 18">
            <a:extLst>
              <a:ext uri="{FF2B5EF4-FFF2-40B4-BE49-F238E27FC236}">
                <a16:creationId xmlns:a16="http://schemas.microsoft.com/office/drawing/2014/main" id="{D23923F6-CAE9-4582-B1A7-2EF778055D35}"/>
              </a:ext>
            </a:extLst>
          </p:cNvPr>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pPr>
              <a:defRPr/>
            </a:pPr>
            <a:r>
              <a:rPr lang="en-US">
                <a:solidFill>
                  <a:srgbClr val="2DA2BF">
                    <a:tint val="20000"/>
                  </a:srgbClr>
                </a:solidFill>
              </a:rPr>
              <a:t>© Copyright 1992-2018 by Pearson Education, Inc. All Rights Reserved.</a:t>
            </a:r>
          </a:p>
        </p:txBody>
      </p:sp>
    </p:spTree>
    <p:extLst>
      <p:ext uri="{BB962C8B-B14F-4D97-AF65-F5344CB8AC3E}">
        <p14:creationId xmlns:p14="http://schemas.microsoft.com/office/powerpoint/2010/main" val="14351017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16">
            <a:hlinkClick r:id="" action="ppaction://hlinkshowjump?jump=previousslide" highlightClick="1"/>
            <a:extLst>
              <a:ext uri="{FF2B5EF4-FFF2-40B4-BE49-F238E27FC236}">
                <a16:creationId xmlns:a16="http://schemas.microsoft.com/office/drawing/2014/main" id="{6C3387EB-FA56-4714-AF25-92BD61F93CD0}"/>
              </a:ext>
            </a:extLst>
          </p:cNvPr>
          <p:cNvSpPr/>
          <p:nvPr/>
        </p:nvSpPr>
        <p:spPr>
          <a:xfrm>
            <a:off x="11074400" y="152400"/>
            <a:ext cx="4064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dirty="0">
              <a:solidFill>
                <a:prstClr val="black"/>
              </a:solidFill>
              <a:latin typeface="Calibri" panose="020F0502020204030204" pitchFamily="34" charset="0"/>
            </a:endParaRPr>
          </a:p>
        </p:txBody>
      </p:sp>
      <p:sp>
        <p:nvSpPr>
          <p:cNvPr id="5" name="Action Button: Forward or Next 18">
            <a:hlinkClick r:id="" action="ppaction://hlinkshowjump?jump=nextslide" highlightClick="1"/>
            <a:extLst>
              <a:ext uri="{FF2B5EF4-FFF2-40B4-BE49-F238E27FC236}">
                <a16:creationId xmlns:a16="http://schemas.microsoft.com/office/drawing/2014/main" id="{5B5CA891-861D-48CC-9AF6-84CCC7173596}"/>
              </a:ext>
            </a:extLst>
          </p:cNvPr>
          <p:cNvSpPr/>
          <p:nvPr/>
        </p:nvSpPr>
        <p:spPr>
          <a:xfrm>
            <a:off x="11582400" y="152400"/>
            <a:ext cx="4064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dirty="0">
              <a:solidFill>
                <a:prstClr val="black"/>
              </a:solidFill>
              <a:latin typeface="Calibri" panose="020F0502020204030204" pitchFamily="34" charset="0"/>
            </a:endParaRPr>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a:extLst>
              <a:ext uri="{FF2B5EF4-FFF2-40B4-BE49-F238E27FC236}">
                <a16:creationId xmlns:a16="http://schemas.microsoft.com/office/drawing/2014/main" id="{DAA2D05C-68A9-40D4-9BD2-CC77417E9553}"/>
              </a:ext>
            </a:extLst>
          </p:cNvPr>
          <p:cNvSpPr>
            <a:spLocks noGrp="1"/>
          </p:cNvSpPr>
          <p:nvPr>
            <p:ph type="dt" sz="half" idx="10"/>
          </p:nvPr>
        </p:nvSpPr>
        <p:spPr/>
        <p:txBody>
          <a:bodyPr/>
          <a:lstStyle>
            <a:lvl1pPr>
              <a:defRPr smtClean="0"/>
            </a:lvl1pPr>
            <a:extLst/>
          </a:lstStyle>
          <a:p>
            <a:pPr>
              <a:defRPr/>
            </a:pPr>
            <a:fld id="{4A9522F6-E842-49FE-8F6B-76F562593E60}" type="datetime1">
              <a:rPr lang="en-US">
                <a:solidFill>
                  <a:prstClr val="black"/>
                </a:solidFill>
              </a:rPr>
              <a:pPr>
                <a:defRPr/>
              </a:pPr>
              <a:t>8/3/2023</a:t>
            </a:fld>
            <a:endParaRPr lang="en-US">
              <a:solidFill>
                <a:prstClr val="black"/>
              </a:solidFill>
            </a:endParaRPr>
          </a:p>
        </p:txBody>
      </p:sp>
      <p:sp>
        <p:nvSpPr>
          <p:cNvPr id="8" name="Footer Placeholder 4">
            <a:extLst>
              <a:ext uri="{FF2B5EF4-FFF2-40B4-BE49-F238E27FC236}">
                <a16:creationId xmlns:a16="http://schemas.microsoft.com/office/drawing/2014/main" id="{7BAE4B01-5428-4A43-BFE9-3A5ABA99B1C7}"/>
              </a:ext>
            </a:extLst>
          </p:cNvPr>
          <p:cNvSpPr>
            <a:spLocks noGrp="1"/>
          </p:cNvSpPr>
          <p:nvPr>
            <p:ph type="ftr" sz="quarter" idx="11"/>
          </p:nvPr>
        </p:nvSpPr>
        <p:spPr>
          <a:xfrm>
            <a:off x="5486400" y="6408739"/>
            <a:ext cx="3488267" cy="365125"/>
          </a:xfrm>
        </p:spPr>
        <p:txBody>
          <a:bodyPr/>
          <a:lstStyle>
            <a:lvl1pPr>
              <a:defRPr/>
            </a:lvl1pPr>
            <a:extLst/>
          </a:lstStyle>
          <a:p>
            <a:pPr>
              <a:defRPr/>
            </a:pPr>
            <a:r>
              <a:rPr lang="en-US">
                <a:solidFill>
                  <a:prstClr val="black"/>
                </a:solidFill>
              </a:rPr>
              <a:t>© Copyright 1992-2018 by Pearson Education, Inc. All Rights Reserved.</a:t>
            </a:r>
          </a:p>
        </p:txBody>
      </p:sp>
      <p:sp>
        <p:nvSpPr>
          <p:cNvPr id="9" name="Slide Number Placeholder 5">
            <a:extLst>
              <a:ext uri="{FF2B5EF4-FFF2-40B4-BE49-F238E27FC236}">
                <a16:creationId xmlns:a16="http://schemas.microsoft.com/office/drawing/2014/main" id="{9DA3AF38-5529-498B-98D3-B93D5B52888D}"/>
              </a:ext>
            </a:extLst>
          </p:cNvPr>
          <p:cNvSpPr>
            <a:spLocks noGrp="1"/>
          </p:cNvSpPr>
          <p:nvPr>
            <p:ph type="sldNum" sz="quarter" idx="12"/>
          </p:nvPr>
        </p:nvSpPr>
        <p:spPr/>
        <p:txBody>
          <a:bodyPr/>
          <a:lstStyle>
            <a:lvl1pPr>
              <a:defRPr/>
            </a:lvl1pPr>
          </a:lstStyle>
          <a:p>
            <a:pPr>
              <a:defRPr/>
            </a:pPr>
            <a:fld id="{E15DBE9A-DC1B-42F0-BD77-C02DA4CE1183}"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21648755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6">
            <a:extLst>
              <a:ext uri="{FF2B5EF4-FFF2-40B4-BE49-F238E27FC236}">
                <a16:creationId xmlns:a16="http://schemas.microsoft.com/office/drawing/2014/main" id="{5403474B-1206-403A-97F4-2098F7779B3B}"/>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solidFill>
                <a:prstClr val="white"/>
              </a:solidFill>
              <a:latin typeface="Calibri" panose="020F0502020204030204" pitchFamily="34" charset="0"/>
            </a:endParaRPr>
          </a:p>
        </p:txBody>
      </p:sp>
      <p:sp>
        <p:nvSpPr>
          <p:cNvPr id="5" name="Chevron 18">
            <a:extLst>
              <a:ext uri="{FF2B5EF4-FFF2-40B4-BE49-F238E27FC236}">
                <a16:creationId xmlns:a16="http://schemas.microsoft.com/office/drawing/2014/main" id="{B387A66C-C13C-417B-A2C7-386A5A026237}"/>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solidFill>
                <a:prstClr val="white"/>
              </a:solidFill>
              <a:latin typeface="Calibri" panose="020F0502020204030204" pitchFamily="34"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3B23577E-1FEA-45A5-89B6-2593268DD670}"/>
              </a:ext>
            </a:extLst>
          </p:cNvPr>
          <p:cNvSpPr>
            <a:spLocks noGrp="1"/>
          </p:cNvSpPr>
          <p:nvPr>
            <p:ph type="dt" sz="half" idx="10"/>
          </p:nvPr>
        </p:nvSpPr>
        <p:spPr/>
        <p:txBody>
          <a:bodyPr/>
          <a:lstStyle>
            <a:lvl1pPr>
              <a:defRPr smtClean="0"/>
            </a:lvl1pPr>
            <a:extLst/>
          </a:lstStyle>
          <a:p>
            <a:pPr>
              <a:defRPr/>
            </a:pPr>
            <a:fld id="{3E4BBD9E-CD5E-4399-8530-0F159733A4F8}" type="datetime1">
              <a:rPr lang="en-US">
                <a:solidFill>
                  <a:prstClr val="white"/>
                </a:solidFill>
              </a:rPr>
              <a:pPr>
                <a:defRPr/>
              </a:pPr>
              <a:t>8/3/2023</a:t>
            </a:fld>
            <a:endParaRPr lang="en-US">
              <a:solidFill>
                <a:prstClr val="white"/>
              </a:solidFill>
            </a:endParaRPr>
          </a:p>
        </p:txBody>
      </p:sp>
      <p:sp>
        <p:nvSpPr>
          <p:cNvPr id="7" name="Footer Placeholder 4">
            <a:extLst>
              <a:ext uri="{FF2B5EF4-FFF2-40B4-BE49-F238E27FC236}">
                <a16:creationId xmlns:a16="http://schemas.microsoft.com/office/drawing/2014/main" id="{E5C6C424-81A4-45B1-9D04-79A57D8AF192}"/>
              </a:ext>
            </a:extLst>
          </p:cNvPr>
          <p:cNvSpPr>
            <a:spLocks noGrp="1"/>
          </p:cNvSpPr>
          <p:nvPr>
            <p:ph type="ftr" sz="quarter" idx="11"/>
          </p:nvPr>
        </p:nvSpPr>
        <p:spPr/>
        <p:txBody>
          <a:bodyPr/>
          <a:lstStyle>
            <a:lvl1pPr>
              <a:defRPr/>
            </a:lvl1pPr>
            <a:extLst/>
          </a:lstStyle>
          <a:p>
            <a:pPr>
              <a:defRPr/>
            </a:pPr>
            <a:r>
              <a:rPr lang="en-US">
                <a:solidFill>
                  <a:prstClr val="white"/>
                </a:solidFill>
              </a:rPr>
              <a:t>© Copyright 1992-2018 by Pearson Education, Inc. All Rights Reserved.</a:t>
            </a:r>
          </a:p>
        </p:txBody>
      </p:sp>
      <p:sp>
        <p:nvSpPr>
          <p:cNvPr id="8" name="Slide Number Placeholder 5">
            <a:extLst>
              <a:ext uri="{FF2B5EF4-FFF2-40B4-BE49-F238E27FC236}">
                <a16:creationId xmlns:a16="http://schemas.microsoft.com/office/drawing/2014/main" id="{54BFC7FD-3DF2-49CD-80AE-58F148214C2A}"/>
              </a:ext>
            </a:extLst>
          </p:cNvPr>
          <p:cNvSpPr>
            <a:spLocks noGrp="1"/>
          </p:cNvSpPr>
          <p:nvPr>
            <p:ph type="sldNum" sz="quarter" idx="12"/>
          </p:nvPr>
        </p:nvSpPr>
        <p:spPr/>
        <p:txBody>
          <a:bodyPr/>
          <a:lstStyle>
            <a:lvl1pPr>
              <a:defRPr/>
            </a:lvl1pPr>
          </a:lstStyle>
          <a:p>
            <a:pPr>
              <a:defRPr/>
            </a:pPr>
            <a:fld id="{444EB347-32F2-42EF-B243-FF386E02EEAC}"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62112922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EDFBF73A-0383-4FF6-A7D8-DD78EEFD166A}"/>
              </a:ext>
            </a:extLst>
          </p:cNvPr>
          <p:cNvSpPr>
            <a:spLocks noGrp="1"/>
          </p:cNvSpPr>
          <p:nvPr>
            <p:ph type="dt" sz="half" idx="10"/>
          </p:nvPr>
        </p:nvSpPr>
        <p:spPr/>
        <p:txBody>
          <a:bodyPr/>
          <a:lstStyle>
            <a:lvl1pPr>
              <a:defRPr smtClean="0"/>
            </a:lvl1pPr>
            <a:extLst/>
          </a:lstStyle>
          <a:p>
            <a:pPr>
              <a:defRPr/>
            </a:pPr>
            <a:fld id="{572DFA26-1244-4CD5-9BA5-781FC8C99FF3}" type="datetime1">
              <a:rPr lang="en-US">
                <a:solidFill>
                  <a:prstClr val="white"/>
                </a:solidFill>
              </a:rPr>
              <a:pPr>
                <a:defRPr/>
              </a:pPr>
              <a:t>8/3/2023</a:t>
            </a:fld>
            <a:endParaRPr lang="en-US">
              <a:solidFill>
                <a:prstClr val="white"/>
              </a:solidFill>
            </a:endParaRPr>
          </a:p>
        </p:txBody>
      </p:sp>
      <p:sp>
        <p:nvSpPr>
          <p:cNvPr id="6" name="Footer Placeholder 5">
            <a:extLst>
              <a:ext uri="{FF2B5EF4-FFF2-40B4-BE49-F238E27FC236}">
                <a16:creationId xmlns:a16="http://schemas.microsoft.com/office/drawing/2014/main" id="{D037F607-78C7-41F4-8F2A-2D0513495E7D}"/>
              </a:ext>
            </a:extLst>
          </p:cNvPr>
          <p:cNvSpPr>
            <a:spLocks noGrp="1"/>
          </p:cNvSpPr>
          <p:nvPr>
            <p:ph type="ftr" sz="quarter" idx="11"/>
          </p:nvPr>
        </p:nvSpPr>
        <p:spPr/>
        <p:txBody>
          <a:bodyPr/>
          <a:lstStyle>
            <a:lvl1pPr>
              <a:defRPr/>
            </a:lvl1pPr>
            <a:extLst/>
          </a:lstStyle>
          <a:p>
            <a:pPr>
              <a:defRPr/>
            </a:pPr>
            <a:r>
              <a:rPr lang="en-US">
                <a:solidFill>
                  <a:prstClr val="white"/>
                </a:solidFill>
              </a:rPr>
              <a:t>© Copyright 1992-2018 by Pearson Education, Inc. All Rights Reserved.</a:t>
            </a:r>
          </a:p>
        </p:txBody>
      </p:sp>
      <p:sp>
        <p:nvSpPr>
          <p:cNvPr id="7" name="Slide Number Placeholder 6">
            <a:extLst>
              <a:ext uri="{FF2B5EF4-FFF2-40B4-BE49-F238E27FC236}">
                <a16:creationId xmlns:a16="http://schemas.microsoft.com/office/drawing/2014/main" id="{BBF0601A-2DDB-4879-8117-DB4E9737B8CC}"/>
              </a:ext>
            </a:extLst>
          </p:cNvPr>
          <p:cNvSpPr>
            <a:spLocks noGrp="1"/>
          </p:cNvSpPr>
          <p:nvPr>
            <p:ph type="sldNum" sz="quarter" idx="12"/>
          </p:nvPr>
        </p:nvSpPr>
        <p:spPr/>
        <p:txBody>
          <a:bodyPr/>
          <a:lstStyle>
            <a:lvl1pPr>
              <a:defRPr/>
            </a:lvl1pPr>
          </a:lstStyle>
          <a:p>
            <a:pPr>
              <a:defRPr/>
            </a:pPr>
            <a:fld id="{692B6761-D921-45FA-BFA7-B3E7F5B7E2FF}"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1339248118"/>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0119A1-EEB3-4B82-B969-4D7ACF455D79}"/>
              </a:ext>
            </a:extLst>
          </p:cNvPr>
          <p:cNvSpPr>
            <a:spLocks noGrp="1"/>
          </p:cNvSpPr>
          <p:nvPr>
            <p:ph type="dt" sz="half" idx="10"/>
          </p:nvPr>
        </p:nvSpPr>
        <p:spPr/>
        <p:txBody>
          <a:bodyPr/>
          <a:lstStyle>
            <a:lvl1pPr>
              <a:defRPr smtClean="0"/>
            </a:lvl1pPr>
            <a:extLst/>
          </a:lstStyle>
          <a:p>
            <a:pPr>
              <a:defRPr/>
            </a:pPr>
            <a:fld id="{7A55BD8A-3A5A-4A3C-991E-49CB735F5490}" type="datetime1">
              <a:rPr lang="en-US">
                <a:solidFill>
                  <a:prstClr val="black"/>
                </a:solidFill>
              </a:rPr>
              <a:pPr>
                <a:defRPr/>
              </a:pPr>
              <a:t>8/3/2023</a:t>
            </a:fld>
            <a:endParaRPr lang="en-US">
              <a:solidFill>
                <a:prstClr val="black"/>
              </a:solidFill>
            </a:endParaRPr>
          </a:p>
        </p:txBody>
      </p:sp>
      <p:sp>
        <p:nvSpPr>
          <p:cNvPr id="8" name="Footer Placeholder 7">
            <a:extLst>
              <a:ext uri="{FF2B5EF4-FFF2-40B4-BE49-F238E27FC236}">
                <a16:creationId xmlns:a16="http://schemas.microsoft.com/office/drawing/2014/main" id="{B6EBB1F3-E9A4-4E48-BE50-316236283F44}"/>
              </a:ext>
            </a:extLst>
          </p:cNvPr>
          <p:cNvSpPr>
            <a:spLocks noGrp="1"/>
          </p:cNvSpPr>
          <p:nvPr>
            <p:ph type="ftr" sz="quarter" idx="11"/>
          </p:nvPr>
        </p:nvSpPr>
        <p:spPr/>
        <p:txBody>
          <a:bodyPr/>
          <a:lstStyle>
            <a:lvl1pPr>
              <a:defRPr/>
            </a:lvl1pPr>
            <a:extLst/>
          </a:lstStyle>
          <a:p>
            <a:pPr>
              <a:defRPr/>
            </a:pPr>
            <a:r>
              <a:rPr lang="en-US">
                <a:solidFill>
                  <a:prstClr val="black"/>
                </a:solidFill>
              </a:rPr>
              <a:t>© Copyright 1992-2018 by Pearson Education, Inc. All Rights Reserved.</a:t>
            </a:r>
          </a:p>
        </p:txBody>
      </p:sp>
      <p:sp>
        <p:nvSpPr>
          <p:cNvPr id="9" name="Slide Number Placeholder 8">
            <a:extLst>
              <a:ext uri="{FF2B5EF4-FFF2-40B4-BE49-F238E27FC236}">
                <a16:creationId xmlns:a16="http://schemas.microsoft.com/office/drawing/2014/main" id="{1BF28FEA-32D7-4853-93C3-9BC9AAA50198}"/>
              </a:ext>
            </a:extLst>
          </p:cNvPr>
          <p:cNvSpPr>
            <a:spLocks noGrp="1"/>
          </p:cNvSpPr>
          <p:nvPr>
            <p:ph type="sldNum" sz="quarter" idx="12"/>
          </p:nvPr>
        </p:nvSpPr>
        <p:spPr/>
        <p:txBody>
          <a:bodyPr/>
          <a:lstStyle>
            <a:lvl1pPr>
              <a:defRPr/>
            </a:lvl1pPr>
          </a:lstStyle>
          <a:p>
            <a:pPr>
              <a:defRPr/>
            </a:pPr>
            <a:fld id="{38AAA2F4-5636-4DBA-B478-B45C8D463391}"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2014430463"/>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B81DB087-0B37-41F2-B972-4B7FAEFF6223}"/>
              </a:ext>
            </a:extLst>
          </p:cNvPr>
          <p:cNvSpPr>
            <a:spLocks noGrp="1"/>
          </p:cNvSpPr>
          <p:nvPr>
            <p:ph type="dt" sz="half" idx="10"/>
          </p:nvPr>
        </p:nvSpPr>
        <p:spPr/>
        <p:txBody>
          <a:bodyPr/>
          <a:lstStyle>
            <a:lvl1pPr>
              <a:defRPr smtClean="0"/>
            </a:lvl1pPr>
            <a:extLst/>
          </a:lstStyle>
          <a:p>
            <a:pPr>
              <a:defRPr/>
            </a:pPr>
            <a:fld id="{CA899864-6313-4E12-B78C-EEFB2AE56C28}" type="datetime1">
              <a:rPr lang="en-US">
                <a:solidFill>
                  <a:prstClr val="white"/>
                </a:solidFill>
              </a:rPr>
              <a:pPr>
                <a:defRPr/>
              </a:pPr>
              <a:t>8/3/2023</a:t>
            </a:fld>
            <a:endParaRPr lang="en-US">
              <a:solidFill>
                <a:prstClr val="white"/>
              </a:solidFill>
            </a:endParaRPr>
          </a:p>
        </p:txBody>
      </p:sp>
      <p:sp>
        <p:nvSpPr>
          <p:cNvPr id="4" name="Footer Placeholder 3">
            <a:extLst>
              <a:ext uri="{FF2B5EF4-FFF2-40B4-BE49-F238E27FC236}">
                <a16:creationId xmlns:a16="http://schemas.microsoft.com/office/drawing/2014/main" id="{CCE3F602-006B-4AC9-A6AF-47A739BFBE7C}"/>
              </a:ext>
            </a:extLst>
          </p:cNvPr>
          <p:cNvSpPr>
            <a:spLocks noGrp="1"/>
          </p:cNvSpPr>
          <p:nvPr>
            <p:ph type="ftr" sz="quarter" idx="11"/>
          </p:nvPr>
        </p:nvSpPr>
        <p:spPr/>
        <p:txBody>
          <a:bodyPr/>
          <a:lstStyle>
            <a:lvl1pPr>
              <a:defRPr/>
            </a:lvl1pPr>
            <a:extLst/>
          </a:lstStyle>
          <a:p>
            <a:pPr>
              <a:defRPr/>
            </a:pPr>
            <a:r>
              <a:rPr lang="en-US">
                <a:solidFill>
                  <a:prstClr val="white"/>
                </a:solidFill>
              </a:rPr>
              <a:t>© Copyright 1992-2018 by Pearson Education, Inc. All Rights Reserved.</a:t>
            </a:r>
          </a:p>
        </p:txBody>
      </p:sp>
      <p:sp>
        <p:nvSpPr>
          <p:cNvPr id="5" name="Slide Number Placeholder 4">
            <a:extLst>
              <a:ext uri="{FF2B5EF4-FFF2-40B4-BE49-F238E27FC236}">
                <a16:creationId xmlns:a16="http://schemas.microsoft.com/office/drawing/2014/main" id="{F47650BE-9D66-4ED1-8FAB-4B58FBFFD91B}"/>
              </a:ext>
            </a:extLst>
          </p:cNvPr>
          <p:cNvSpPr>
            <a:spLocks noGrp="1"/>
          </p:cNvSpPr>
          <p:nvPr>
            <p:ph type="sldNum" sz="quarter" idx="12"/>
          </p:nvPr>
        </p:nvSpPr>
        <p:spPr/>
        <p:txBody>
          <a:bodyPr/>
          <a:lstStyle>
            <a:lvl1pPr>
              <a:defRPr/>
            </a:lvl1pPr>
          </a:lstStyle>
          <a:p>
            <a:pPr>
              <a:defRPr/>
            </a:pPr>
            <a:fld id="{F425A6C9-1A97-4976-8713-8A7C178C361F}"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293941665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043767"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latin typeface="Gill Sans MT" panose="020B0502020104020203" pitchFamily="34" charset="0"/>
              <a:cs typeface="Arial" panose="020B0604020202020204" pitchFamily="34" charset="0"/>
            </a:endParaRPr>
          </a:p>
        </p:txBody>
      </p:sp>
      <p:sp>
        <p:nvSpPr>
          <p:cNvPr id="5" name="Rectangle 4"/>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latin typeface="Gill Sans MT" panose="020B0502020104020203" pitchFamily="34" charset="0"/>
              <a:cs typeface="Arial" panose="020B0604020202020204" pitchFamily="34" charset="0"/>
            </a:endParaRPr>
          </a:p>
        </p:txBody>
      </p:sp>
      <p:sp>
        <p:nvSpPr>
          <p:cNvPr id="6" name="Oval 5"/>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solidFill>
                <a:srgbClr val="000000"/>
              </a:solidFill>
              <a:latin typeface="Gill Sans MT" panose="020B0502020104020203" pitchFamily="34" charset="0"/>
              <a:cs typeface="Arial" panose="020B0604020202020204" pitchFamily="34" charset="0"/>
            </a:endParaRPr>
          </a:p>
        </p:txBody>
      </p:sp>
      <p:sp>
        <p:nvSpPr>
          <p:cNvPr id="7" name="Oval 6"/>
          <p:cNvSpPr/>
          <p:nvPr/>
        </p:nvSpPr>
        <p:spPr>
          <a:xfrm>
            <a:off x="3210984" y="2746375"/>
            <a:ext cx="8466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solidFill>
                <a:srgbClr val="000000"/>
              </a:solidFill>
              <a:latin typeface="Gill Sans MT" panose="020B0502020104020203" pitchFamily="34" charset="0"/>
              <a:cs typeface="Arial" panose="020B0604020202020204" pitchFamily="34" charset="0"/>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atin typeface="Times New Roman" panose="02020603050405020304" pitchFamily="18" charset="0"/>
              </a:defRPr>
            </a:lvl1pPr>
          </a:lstStyle>
          <a:p>
            <a:pPr>
              <a:defRPr/>
            </a:pPr>
            <a:fld id="{752FF08B-F126-4257-941D-50EBEF414552}" type="datetime4">
              <a:rPr lang="en-US" altLang="en-US"/>
              <a:pPr>
                <a:defRPr/>
              </a:pPr>
              <a:t>August 3, 2023</a:t>
            </a:fld>
            <a:endParaRPr lang="en-US" altLang="en-US"/>
          </a:p>
        </p:txBody>
      </p:sp>
      <p:sp>
        <p:nvSpPr>
          <p:cNvPr id="9" name="Footer Placeholder 4"/>
          <p:cNvSpPr>
            <a:spLocks noGrp="1"/>
          </p:cNvSpPr>
          <p:nvPr>
            <p:ph type="ftr" sz="quarter" idx="11"/>
          </p:nvPr>
        </p:nvSpPr>
        <p:spPr/>
        <p:txBody>
          <a:bodyPr vert="horz" wrap="square" lIns="91440" tIns="45720" rIns="91440" bIns="45720" numCol="1" anchorCtr="0" compatLnSpc="1">
            <a:prstTxWarp prst="textNoShape">
              <a:avLst/>
            </a:prstTxWarp>
          </a:bodyPr>
          <a:lstStyle>
            <a:lvl1pPr>
              <a:defRPr>
                <a:solidFill>
                  <a:srgbClr val="B5A788"/>
                </a:solidFill>
                <a:latin typeface="Arial" panose="020B0604020202020204" pitchFamily="34" charset="0"/>
                <a:cs typeface="Arial" panose="020B0604020202020204" pitchFamily="34" charset="0"/>
              </a:defRPr>
            </a:lvl1pPr>
          </a:lstStyle>
          <a:p>
            <a:pPr>
              <a:defRPr/>
            </a:pPr>
            <a:endParaRPr lang="en-US" altLang="en-US"/>
          </a:p>
        </p:txBody>
      </p:sp>
      <p:sp>
        <p:nvSpPr>
          <p:cNvPr id="10" name="Slide Number Placeholder 5"/>
          <p:cNvSpPr>
            <a:spLocks noGrp="1"/>
          </p:cNvSpPr>
          <p:nvPr>
            <p:ph type="sldNum" sz="quarter" idx="12"/>
          </p:nvPr>
        </p:nvSpPr>
        <p:spPr/>
        <p:txBody>
          <a:bodyPr/>
          <a:lstStyle>
            <a:lvl1pPr>
              <a:defRPr>
                <a:latin typeface="Times New Roman" panose="02020603050405020304" pitchFamily="18" charset="0"/>
              </a:defRPr>
            </a:lvl1pPr>
          </a:lstStyle>
          <a:p>
            <a:pPr>
              <a:defRPr/>
            </a:pPr>
            <a:fld id="{A384C65E-2BC7-4AFE-AA95-BDDB7D7455C5}" type="slidenum">
              <a:rPr lang="en-US" altLang="en-US"/>
              <a:pPr>
                <a:defRPr/>
              </a:pPr>
              <a:t>‹#›</a:t>
            </a:fld>
            <a:endParaRPr lang="en-US" altLang="en-US"/>
          </a:p>
        </p:txBody>
      </p:sp>
    </p:spTree>
    <p:extLst>
      <p:ext uri="{BB962C8B-B14F-4D97-AF65-F5344CB8AC3E}">
        <p14:creationId xmlns:p14="http://schemas.microsoft.com/office/powerpoint/2010/main" val="484591359"/>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512CB2C4-BA26-4F60-A858-9564E304D5AD}"/>
              </a:ext>
            </a:extLst>
          </p:cNvPr>
          <p:cNvSpPr>
            <a:spLocks noGrp="1"/>
          </p:cNvSpPr>
          <p:nvPr>
            <p:ph type="dt" sz="half" idx="10"/>
          </p:nvPr>
        </p:nvSpPr>
        <p:spPr/>
        <p:txBody>
          <a:bodyPr/>
          <a:lstStyle>
            <a:lvl1pPr>
              <a:defRPr/>
            </a:lvl1pPr>
          </a:lstStyle>
          <a:p>
            <a:pPr>
              <a:defRPr/>
            </a:pPr>
            <a:fld id="{9F47E081-2E67-4123-BF31-33C180CC9A45}" type="datetime1">
              <a:rPr lang="en-US" smtClean="0">
                <a:solidFill>
                  <a:prstClr val="black"/>
                </a:solidFill>
              </a:rPr>
              <a:pPr>
                <a:defRPr/>
              </a:pPr>
              <a:t>8/3/2023</a:t>
            </a:fld>
            <a:endParaRPr lang="en-US">
              <a:solidFill>
                <a:prstClr val="black"/>
              </a:solidFill>
            </a:endParaRPr>
          </a:p>
        </p:txBody>
      </p:sp>
      <p:sp>
        <p:nvSpPr>
          <p:cNvPr id="3" name="Footer Placeholder 21">
            <a:extLst>
              <a:ext uri="{FF2B5EF4-FFF2-40B4-BE49-F238E27FC236}">
                <a16:creationId xmlns:a16="http://schemas.microsoft.com/office/drawing/2014/main" id="{623F0641-F310-4D8C-931E-C4C16D5EF0AB}"/>
              </a:ext>
            </a:extLst>
          </p:cNvPr>
          <p:cNvSpPr>
            <a:spLocks noGrp="1"/>
          </p:cNvSpPr>
          <p:nvPr>
            <p:ph type="ftr" sz="quarter" idx="11"/>
          </p:nvPr>
        </p:nvSpPr>
        <p:spPr/>
        <p:txBody>
          <a:bodyPr/>
          <a:lstStyle>
            <a:lvl1pPr>
              <a:defRPr/>
            </a:lvl1pPr>
          </a:lstStyle>
          <a:p>
            <a:pPr>
              <a:defRPr/>
            </a:pPr>
            <a:r>
              <a:rPr lang="en-US">
                <a:solidFill>
                  <a:prstClr val="black"/>
                </a:solidFill>
              </a:rPr>
              <a:t>© Copyright 1992-2018 by Pearson Education, Inc. All Rights Reserved.</a:t>
            </a:r>
          </a:p>
        </p:txBody>
      </p:sp>
      <p:sp>
        <p:nvSpPr>
          <p:cNvPr id="4" name="Slide Number Placeholder 17">
            <a:extLst>
              <a:ext uri="{FF2B5EF4-FFF2-40B4-BE49-F238E27FC236}">
                <a16:creationId xmlns:a16="http://schemas.microsoft.com/office/drawing/2014/main" id="{7271DFB9-B59A-4CAA-A200-D6886DE303F6}"/>
              </a:ext>
            </a:extLst>
          </p:cNvPr>
          <p:cNvSpPr>
            <a:spLocks noGrp="1"/>
          </p:cNvSpPr>
          <p:nvPr>
            <p:ph type="sldNum" sz="quarter" idx="12"/>
          </p:nvPr>
        </p:nvSpPr>
        <p:spPr/>
        <p:txBody>
          <a:bodyPr/>
          <a:lstStyle>
            <a:lvl1pPr>
              <a:defRPr/>
            </a:lvl1pPr>
          </a:lstStyle>
          <a:p>
            <a:pPr>
              <a:defRPr/>
            </a:pPr>
            <a:fld id="{28A44156-6A90-4A62-895F-1396F0CAB17B}"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753937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68D2F0-CA96-454B-8958-930BA913FBB6}"/>
              </a:ext>
            </a:extLst>
          </p:cNvPr>
          <p:cNvSpPr>
            <a:spLocks noGrp="1"/>
          </p:cNvSpPr>
          <p:nvPr>
            <p:ph type="dt" sz="half" idx="10"/>
          </p:nvPr>
        </p:nvSpPr>
        <p:spPr/>
        <p:txBody>
          <a:bodyPr/>
          <a:lstStyle>
            <a:lvl1pPr>
              <a:defRPr smtClean="0"/>
            </a:lvl1pPr>
            <a:extLst/>
          </a:lstStyle>
          <a:p>
            <a:pPr>
              <a:defRPr/>
            </a:pPr>
            <a:fld id="{98D79830-8856-49F5-B252-8A9C89DEAFC0}" type="datetime1">
              <a:rPr lang="en-US">
                <a:solidFill>
                  <a:prstClr val="black"/>
                </a:solidFill>
              </a:rPr>
              <a:pPr>
                <a:defRPr/>
              </a:pPr>
              <a:t>8/3/2023</a:t>
            </a:fld>
            <a:endParaRPr lang="en-US">
              <a:solidFill>
                <a:prstClr val="black"/>
              </a:solidFill>
            </a:endParaRPr>
          </a:p>
        </p:txBody>
      </p:sp>
      <p:sp>
        <p:nvSpPr>
          <p:cNvPr id="6" name="Footer Placeholder 5">
            <a:extLst>
              <a:ext uri="{FF2B5EF4-FFF2-40B4-BE49-F238E27FC236}">
                <a16:creationId xmlns:a16="http://schemas.microsoft.com/office/drawing/2014/main" id="{603BF46E-3C43-40E2-8DEA-BA3351079E2D}"/>
              </a:ext>
            </a:extLst>
          </p:cNvPr>
          <p:cNvSpPr>
            <a:spLocks noGrp="1"/>
          </p:cNvSpPr>
          <p:nvPr>
            <p:ph type="ftr" sz="quarter" idx="11"/>
          </p:nvPr>
        </p:nvSpPr>
        <p:spPr/>
        <p:txBody>
          <a:bodyPr/>
          <a:lstStyle>
            <a:lvl1pPr>
              <a:defRPr/>
            </a:lvl1pPr>
            <a:extLst/>
          </a:lstStyle>
          <a:p>
            <a:pPr>
              <a:defRPr/>
            </a:pPr>
            <a:r>
              <a:rPr lang="en-US">
                <a:solidFill>
                  <a:prstClr val="black"/>
                </a:solidFill>
              </a:rPr>
              <a:t>© Copyright 1992-2018 by Pearson Education, Inc. All Rights Reserved.</a:t>
            </a:r>
          </a:p>
        </p:txBody>
      </p:sp>
      <p:sp>
        <p:nvSpPr>
          <p:cNvPr id="7" name="Slide Number Placeholder 6">
            <a:extLst>
              <a:ext uri="{FF2B5EF4-FFF2-40B4-BE49-F238E27FC236}">
                <a16:creationId xmlns:a16="http://schemas.microsoft.com/office/drawing/2014/main" id="{4AD63FFE-BB3C-49B0-A5B5-A2721867AFC6}"/>
              </a:ext>
            </a:extLst>
          </p:cNvPr>
          <p:cNvSpPr>
            <a:spLocks noGrp="1"/>
          </p:cNvSpPr>
          <p:nvPr>
            <p:ph type="sldNum" sz="quarter" idx="12"/>
          </p:nvPr>
        </p:nvSpPr>
        <p:spPr/>
        <p:txBody>
          <a:bodyPr/>
          <a:lstStyle>
            <a:lvl1pPr>
              <a:defRPr/>
            </a:lvl1pPr>
          </a:lstStyle>
          <a:p>
            <a:pPr>
              <a:defRPr/>
            </a:pPr>
            <a:fld id="{3F88728D-7228-4047-BA37-B3F1530BC5D9}"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81832465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6">
            <a:extLst>
              <a:ext uri="{FF2B5EF4-FFF2-40B4-BE49-F238E27FC236}">
                <a16:creationId xmlns:a16="http://schemas.microsoft.com/office/drawing/2014/main" id="{51AB0E4D-18F1-4F03-8401-AB7C8ABA1B5D}"/>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solidFill>
                <a:prstClr val="white"/>
              </a:solidFill>
              <a:latin typeface="Calibri" panose="020F0502020204030204" pitchFamily="34" charset="0"/>
              <a:cs typeface="Calibri" panose="020F0502020204030204" pitchFamily="34" charset="0"/>
            </a:endParaRPr>
          </a:p>
        </p:txBody>
      </p:sp>
      <p:sp>
        <p:nvSpPr>
          <p:cNvPr id="6" name="Freeform 18">
            <a:extLst>
              <a:ext uri="{FF2B5EF4-FFF2-40B4-BE49-F238E27FC236}">
                <a16:creationId xmlns:a16="http://schemas.microsoft.com/office/drawing/2014/main" id="{9FBD4DD6-A11A-40A0-BA78-7016FEC01168}"/>
              </a:ext>
            </a:extLst>
          </p:cNvPr>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1" hangingPunct="1">
              <a:defRPr/>
            </a:pPr>
            <a:endParaRPr lang="en-US" dirty="0">
              <a:solidFill>
                <a:prstClr val="white"/>
              </a:solidFill>
              <a:latin typeface="Calibri" panose="020F0502020204030204" pitchFamily="34" charset="0"/>
              <a:cs typeface="Calibri" panose="020F0502020204030204" pitchFamily="34" charset="0"/>
            </a:endParaRPr>
          </a:p>
        </p:txBody>
      </p:sp>
      <p:sp>
        <p:nvSpPr>
          <p:cNvPr id="7" name="Right Triangle 6">
            <a:extLst>
              <a:ext uri="{FF2B5EF4-FFF2-40B4-BE49-F238E27FC236}">
                <a16:creationId xmlns:a16="http://schemas.microsoft.com/office/drawing/2014/main" id="{728BD67A-4AA8-408F-B2A9-758C86177968}"/>
              </a:ext>
            </a:extLst>
          </p:cNvPr>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latin typeface="Calibri" panose="020F0502020204030204" pitchFamily="34" charset="0"/>
            </a:endParaRPr>
          </a:p>
        </p:txBody>
      </p:sp>
      <p:cxnSp>
        <p:nvCxnSpPr>
          <p:cNvPr id="8" name="Straight Connector 7">
            <a:extLst>
              <a:ext uri="{FF2B5EF4-FFF2-40B4-BE49-F238E27FC236}">
                <a16:creationId xmlns:a16="http://schemas.microsoft.com/office/drawing/2014/main" id="{0B3CCDAA-A216-4B72-9C5D-B41922C29027}"/>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2">
            <a:extLst>
              <a:ext uri="{FF2B5EF4-FFF2-40B4-BE49-F238E27FC236}">
                <a16:creationId xmlns:a16="http://schemas.microsoft.com/office/drawing/2014/main" id="{9FB39C9D-C5FE-4264-A667-AFC1F0B3E46E}"/>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solidFill>
                <a:prstClr val="white"/>
              </a:solidFill>
              <a:latin typeface="Calibri" panose="020F0502020204030204" pitchFamily="34" charset="0"/>
            </a:endParaRPr>
          </a:p>
        </p:txBody>
      </p:sp>
      <p:sp>
        <p:nvSpPr>
          <p:cNvPr id="10" name="Chevron 23">
            <a:extLst>
              <a:ext uri="{FF2B5EF4-FFF2-40B4-BE49-F238E27FC236}">
                <a16:creationId xmlns:a16="http://schemas.microsoft.com/office/drawing/2014/main" id="{D6849C0A-DCD4-49E2-976D-9E94A9768709}"/>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solidFill>
                <a:prstClr val="white"/>
              </a:solidFill>
              <a:latin typeface="Calibri" panose="020F0502020204030204" pitchFamily="34"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9BBBACC7-D801-4293-B61E-590EFDFE579A}"/>
              </a:ext>
            </a:extLst>
          </p:cNvPr>
          <p:cNvSpPr>
            <a:spLocks noGrp="1"/>
          </p:cNvSpPr>
          <p:nvPr>
            <p:ph type="dt" sz="half" idx="10"/>
          </p:nvPr>
        </p:nvSpPr>
        <p:spPr/>
        <p:txBody>
          <a:bodyPr/>
          <a:lstStyle>
            <a:lvl1pPr>
              <a:defRPr smtClean="0">
                <a:solidFill>
                  <a:schemeClr val="tx1"/>
                </a:solidFill>
              </a:defRPr>
            </a:lvl1pPr>
            <a:extLst/>
          </a:lstStyle>
          <a:p>
            <a:pPr>
              <a:defRPr/>
            </a:pPr>
            <a:fld id="{F6662765-885D-4352-91FE-98D3DC43CE7C}" type="datetime1">
              <a:rPr lang="en-US">
                <a:solidFill>
                  <a:prstClr val="white"/>
                </a:solidFill>
              </a:rPr>
              <a:pPr>
                <a:defRPr/>
              </a:pPr>
              <a:t>8/3/2023</a:t>
            </a:fld>
            <a:endParaRPr lang="en-US">
              <a:solidFill>
                <a:prstClr val="white"/>
              </a:solidFill>
            </a:endParaRPr>
          </a:p>
        </p:txBody>
      </p:sp>
      <p:sp>
        <p:nvSpPr>
          <p:cNvPr id="12" name="Footer Placeholder 5">
            <a:extLst>
              <a:ext uri="{FF2B5EF4-FFF2-40B4-BE49-F238E27FC236}">
                <a16:creationId xmlns:a16="http://schemas.microsoft.com/office/drawing/2014/main" id="{1DCA93DF-6F13-4866-ACC9-D289FBC92A10}"/>
              </a:ext>
            </a:extLst>
          </p:cNvPr>
          <p:cNvSpPr>
            <a:spLocks noGrp="1"/>
          </p:cNvSpPr>
          <p:nvPr>
            <p:ph type="ftr" sz="quarter" idx="11"/>
          </p:nvPr>
        </p:nvSpPr>
        <p:spPr>
          <a:xfrm>
            <a:off x="5839884" y="6408739"/>
            <a:ext cx="3134783" cy="365125"/>
          </a:xfrm>
        </p:spPr>
        <p:txBody>
          <a:bodyPr/>
          <a:lstStyle>
            <a:lvl1pPr>
              <a:defRPr>
                <a:solidFill>
                  <a:schemeClr val="tx1"/>
                </a:solidFill>
              </a:defRPr>
            </a:lvl1pPr>
            <a:extLst/>
          </a:lstStyle>
          <a:p>
            <a:pPr>
              <a:defRPr/>
            </a:pPr>
            <a:r>
              <a:rPr lang="en-US">
                <a:solidFill>
                  <a:prstClr val="white"/>
                </a:solidFill>
              </a:rPr>
              <a:t>© Copyright 1992-2018 by Pearson Education, Inc. All Rights Reserved.</a:t>
            </a:r>
          </a:p>
        </p:txBody>
      </p:sp>
      <p:sp>
        <p:nvSpPr>
          <p:cNvPr id="13" name="Slide Number Placeholder 6">
            <a:extLst>
              <a:ext uri="{FF2B5EF4-FFF2-40B4-BE49-F238E27FC236}">
                <a16:creationId xmlns:a16="http://schemas.microsoft.com/office/drawing/2014/main" id="{E0C2D4FD-67DA-430B-91CE-55BFF5B03ED8}"/>
              </a:ext>
            </a:extLst>
          </p:cNvPr>
          <p:cNvSpPr>
            <a:spLocks noGrp="1"/>
          </p:cNvSpPr>
          <p:nvPr>
            <p:ph type="sldNum" sz="quarter" idx="12"/>
          </p:nvPr>
        </p:nvSpPr>
        <p:spPr/>
        <p:txBody>
          <a:bodyPr/>
          <a:lstStyle>
            <a:lvl1pPr>
              <a:defRPr/>
            </a:lvl1pPr>
          </a:lstStyle>
          <a:p>
            <a:pPr>
              <a:defRPr/>
            </a:pPr>
            <a:fld id="{2762774E-9269-4E03-97F5-0FAF0715D1F3}"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3404957091"/>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55F2B657-216A-43E9-8006-852D41F89EEA}"/>
              </a:ext>
            </a:extLst>
          </p:cNvPr>
          <p:cNvSpPr>
            <a:spLocks noGrp="1"/>
          </p:cNvSpPr>
          <p:nvPr>
            <p:ph type="dt" sz="half" idx="10"/>
          </p:nvPr>
        </p:nvSpPr>
        <p:spPr/>
        <p:txBody>
          <a:bodyPr/>
          <a:lstStyle>
            <a:lvl1pPr>
              <a:defRPr/>
            </a:lvl1pPr>
          </a:lstStyle>
          <a:p>
            <a:pPr>
              <a:defRPr/>
            </a:pPr>
            <a:fld id="{9FDEF285-D416-4004-B34E-2C4A0ADD3D24}" type="datetime1">
              <a:rPr lang="en-US" smtClean="0">
                <a:solidFill>
                  <a:prstClr val="black"/>
                </a:solidFill>
              </a:rPr>
              <a:pPr>
                <a:defRPr/>
              </a:pPr>
              <a:t>8/3/2023</a:t>
            </a:fld>
            <a:endParaRPr lang="en-US">
              <a:solidFill>
                <a:prstClr val="black"/>
              </a:solidFill>
            </a:endParaRPr>
          </a:p>
        </p:txBody>
      </p:sp>
      <p:sp>
        <p:nvSpPr>
          <p:cNvPr id="5" name="Footer Placeholder 21">
            <a:extLst>
              <a:ext uri="{FF2B5EF4-FFF2-40B4-BE49-F238E27FC236}">
                <a16:creationId xmlns:a16="http://schemas.microsoft.com/office/drawing/2014/main" id="{FC18D6C7-E98B-4E29-8052-EB3206538D4E}"/>
              </a:ext>
            </a:extLst>
          </p:cNvPr>
          <p:cNvSpPr>
            <a:spLocks noGrp="1"/>
          </p:cNvSpPr>
          <p:nvPr>
            <p:ph type="ftr" sz="quarter" idx="11"/>
          </p:nvPr>
        </p:nvSpPr>
        <p:spPr/>
        <p:txBody>
          <a:bodyPr/>
          <a:lstStyle>
            <a:lvl1pPr>
              <a:defRPr/>
            </a:lvl1pPr>
          </a:lstStyle>
          <a:p>
            <a:pPr>
              <a:defRPr/>
            </a:pPr>
            <a:r>
              <a:rPr lang="en-US">
                <a:solidFill>
                  <a:prstClr val="black"/>
                </a:solidFill>
              </a:rPr>
              <a:t>© Copyright 1992-2018 by Pearson Education, Inc. All Rights Reserved.</a:t>
            </a:r>
          </a:p>
        </p:txBody>
      </p:sp>
      <p:sp>
        <p:nvSpPr>
          <p:cNvPr id="6" name="Slide Number Placeholder 17">
            <a:extLst>
              <a:ext uri="{FF2B5EF4-FFF2-40B4-BE49-F238E27FC236}">
                <a16:creationId xmlns:a16="http://schemas.microsoft.com/office/drawing/2014/main" id="{6069661B-587A-455E-9EE2-95DA73CEA661}"/>
              </a:ext>
            </a:extLst>
          </p:cNvPr>
          <p:cNvSpPr>
            <a:spLocks noGrp="1"/>
          </p:cNvSpPr>
          <p:nvPr>
            <p:ph type="sldNum" sz="quarter" idx="12"/>
          </p:nvPr>
        </p:nvSpPr>
        <p:spPr/>
        <p:txBody>
          <a:bodyPr/>
          <a:lstStyle>
            <a:lvl1pPr>
              <a:defRPr/>
            </a:lvl1pPr>
          </a:lstStyle>
          <a:p>
            <a:pPr>
              <a:defRPr/>
            </a:pPr>
            <a:fld id="{5B366250-05C3-4211-A331-A00D8274D9F3}"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29701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173B62D4-B3E7-408F-AB29-C8DC78453BCA}"/>
              </a:ext>
            </a:extLst>
          </p:cNvPr>
          <p:cNvSpPr>
            <a:spLocks noGrp="1"/>
          </p:cNvSpPr>
          <p:nvPr>
            <p:ph type="dt" sz="half" idx="10"/>
          </p:nvPr>
        </p:nvSpPr>
        <p:spPr/>
        <p:txBody>
          <a:bodyPr/>
          <a:lstStyle>
            <a:lvl1pPr>
              <a:defRPr/>
            </a:lvl1pPr>
          </a:lstStyle>
          <a:p>
            <a:pPr>
              <a:defRPr/>
            </a:pPr>
            <a:fld id="{DF6C4865-8984-4042-AE56-E56C8497040E}" type="datetime1">
              <a:rPr lang="en-US" smtClean="0">
                <a:solidFill>
                  <a:prstClr val="black"/>
                </a:solidFill>
              </a:rPr>
              <a:pPr>
                <a:defRPr/>
              </a:pPr>
              <a:t>8/3/2023</a:t>
            </a:fld>
            <a:endParaRPr lang="en-US">
              <a:solidFill>
                <a:prstClr val="black"/>
              </a:solidFill>
            </a:endParaRPr>
          </a:p>
        </p:txBody>
      </p:sp>
      <p:sp>
        <p:nvSpPr>
          <p:cNvPr id="5" name="Footer Placeholder 21">
            <a:extLst>
              <a:ext uri="{FF2B5EF4-FFF2-40B4-BE49-F238E27FC236}">
                <a16:creationId xmlns:a16="http://schemas.microsoft.com/office/drawing/2014/main" id="{8807EE37-F821-43A2-93E1-4E6B36C30D3D}"/>
              </a:ext>
            </a:extLst>
          </p:cNvPr>
          <p:cNvSpPr>
            <a:spLocks noGrp="1"/>
          </p:cNvSpPr>
          <p:nvPr>
            <p:ph type="ftr" sz="quarter" idx="11"/>
          </p:nvPr>
        </p:nvSpPr>
        <p:spPr/>
        <p:txBody>
          <a:bodyPr/>
          <a:lstStyle>
            <a:lvl1pPr>
              <a:defRPr/>
            </a:lvl1pPr>
          </a:lstStyle>
          <a:p>
            <a:pPr>
              <a:defRPr/>
            </a:pPr>
            <a:r>
              <a:rPr lang="en-US">
                <a:solidFill>
                  <a:prstClr val="black"/>
                </a:solidFill>
              </a:rPr>
              <a:t>© Copyright 1992-2018 by Pearson Education, Inc. All Rights Reserved.</a:t>
            </a:r>
          </a:p>
        </p:txBody>
      </p:sp>
      <p:sp>
        <p:nvSpPr>
          <p:cNvPr id="6" name="Slide Number Placeholder 17">
            <a:extLst>
              <a:ext uri="{FF2B5EF4-FFF2-40B4-BE49-F238E27FC236}">
                <a16:creationId xmlns:a16="http://schemas.microsoft.com/office/drawing/2014/main" id="{5E22A2E9-C885-4F89-821F-C4EDEAC2FE12}"/>
              </a:ext>
            </a:extLst>
          </p:cNvPr>
          <p:cNvSpPr>
            <a:spLocks noGrp="1"/>
          </p:cNvSpPr>
          <p:nvPr>
            <p:ph type="sldNum" sz="quarter" idx="12"/>
          </p:nvPr>
        </p:nvSpPr>
        <p:spPr/>
        <p:txBody>
          <a:bodyPr/>
          <a:lstStyle>
            <a:lvl1pPr>
              <a:defRPr/>
            </a:lvl1pPr>
          </a:lstStyle>
          <a:p>
            <a:pPr>
              <a:defRPr/>
            </a:pPr>
            <a:fld id="{561206B8-8F79-4A4E-9C9B-CF842FACE32B}"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6711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defRPr>
            </a:lvl1pPr>
          </a:lstStyle>
          <a:p>
            <a:pPr>
              <a:defRPr/>
            </a:pPr>
            <a:fld id="{1553397D-5FB3-4B7B-9D31-BA36EAC07A0B}" type="datetime4">
              <a:rPr lang="en-US" altLang="en-US"/>
              <a:pPr>
                <a:defRPr/>
              </a:pPr>
              <a:t>August 3, 2023</a:t>
            </a:fld>
            <a:endParaRPr lang="en-US" altLang="en-US"/>
          </a:p>
        </p:txBody>
      </p:sp>
      <p:sp>
        <p:nvSpPr>
          <p:cNvPr id="6" name="Footer Placeholder 5"/>
          <p:cNvSpPr>
            <a:spLocks noGrp="1"/>
          </p:cNvSpPr>
          <p:nvPr>
            <p:ph type="ftr" sz="quarter" idx="11"/>
          </p:nvPr>
        </p:nvSpPr>
        <p:spPr/>
        <p:txBody>
          <a:bodyPr vert="horz" wrap="square" lIns="91440" tIns="45720" rIns="91440" bIns="45720" numCol="1" anchorCtr="0" compatLnSpc="1">
            <a:prstTxWarp prst="textNoShape">
              <a:avLst/>
            </a:prstTxWarp>
          </a:bodyPr>
          <a:lstStyle>
            <a:lvl1pPr>
              <a:defRPr>
                <a:solidFill>
                  <a:srgbClr val="B5A788"/>
                </a:solidFill>
                <a:latin typeface="Arial" panose="020B0604020202020204" pitchFamily="34" charset="0"/>
                <a:cs typeface="Arial" panose="020B0604020202020204" pitchFamily="34" charset="0"/>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defRPr>
            </a:lvl1pPr>
          </a:lstStyle>
          <a:p>
            <a:pPr>
              <a:defRPr/>
            </a:pPr>
            <a:fld id="{07262C11-3FC5-4BF3-9A8A-46B80B4256AD}" type="slidenum">
              <a:rPr lang="en-US" altLang="en-US"/>
              <a:pPr>
                <a:defRPr/>
              </a:pPr>
              <a:t>‹#›</a:t>
            </a:fld>
            <a:endParaRPr lang="en-US" altLang="en-US"/>
          </a:p>
        </p:txBody>
      </p:sp>
    </p:spTree>
    <p:extLst>
      <p:ext uri="{BB962C8B-B14F-4D97-AF65-F5344CB8AC3E}">
        <p14:creationId xmlns:p14="http://schemas.microsoft.com/office/powerpoint/2010/main" val="46985365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defRPr>
            </a:lvl1pPr>
          </a:lstStyle>
          <a:p>
            <a:pPr>
              <a:defRPr/>
            </a:pPr>
            <a:fld id="{90BBD3A6-FFBD-4DE6-A3B0-DF17DFA5BBF6}" type="datetime4">
              <a:rPr lang="en-US" altLang="en-US"/>
              <a:pPr>
                <a:defRPr/>
              </a:pPr>
              <a:t>August 3, 2023</a:t>
            </a:fld>
            <a:endParaRPr lang="en-US" altLang="en-US"/>
          </a:p>
        </p:txBody>
      </p:sp>
      <p:sp>
        <p:nvSpPr>
          <p:cNvPr id="8" name="Footer Placeholder 7"/>
          <p:cNvSpPr>
            <a:spLocks noGrp="1"/>
          </p:cNvSpPr>
          <p:nvPr>
            <p:ph type="ftr" sz="quarter" idx="11"/>
          </p:nvPr>
        </p:nvSpPr>
        <p:spPr/>
        <p:txBody>
          <a:bodyPr vert="horz" wrap="square" lIns="91440" tIns="45720" rIns="91440" bIns="45720" numCol="1" anchorCtr="0" compatLnSpc="1">
            <a:prstTxWarp prst="textNoShape">
              <a:avLst/>
            </a:prstTxWarp>
          </a:bodyPr>
          <a:lstStyle>
            <a:lvl1pPr>
              <a:defRPr>
                <a:solidFill>
                  <a:srgbClr val="B5A788"/>
                </a:solidFill>
                <a:latin typeface="Arial" panose="020B0604020202020204" pitchFamily="34" charset="0"/>
                <a:cs typeface="Arial" panose="020B0604020202020204" pitchFamily="34" charset="0"/>
              </a:defRPr>
            </a:lvl1pPr>
          </a:lstStyle>
          <a:p>
            <a:pPr>
              <a:defRPr/>
            </a:pPr>
            <a:endParaRPr lang="en-US" alt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defRPr>
            </a:lvl1pPr>
          </a:lstStyle>
          <a:p>
            <a:pPr>
              <a:defRPr/>
            </a:pPr>
            <a:fld id="{0E50F1FF-5D74-4733-9A13-8B2A9F9C12E5}" type="slidenum">
              <a:rPr lang="en-US" altLang="en-US"/>
              <a:pPr>
                <a:defRPr/>
              </a:pPr>
              <a:t>‹#›</a:t>
            </a:fld>
            <a:endParaRPr lang="en-US" altLang="en-US"/>
          </a:p>
        </p:txBody>
      </p:sp>
    </p:spTree>
    <p:extLst>
      <p:ext uri="{BB962C8B-B14F-4D97-AF65-F5344CB8AC3E}">
        <p14:creationId xmlns:p14="http://schemas.microsoft.com/office/powerpoint/2010/main" val="13576461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defRPr>
            </a:lvl1pPr>
          </a:lstStyle>
          <a:p>
            <a:pPr>
              <a:defRPr/>
            </a:pPr>
            <a:fld id="{0CC1BEA8-392D-47A9-B318-E128E4F17464}" type="datetime4">
              <a:rPr lang="en-US" altLang="en-US"/>
              <a:pPr>
                <a:defRPr/>
              </a:pPr>
              <a:t>August 3, 2023</a:t>
            </a:fld>
            <a:endParaRPr lang="en-US" altLang="en-US"/>
          </a:p>
        </p:txBody>
      </p:sp>
      <p:sp>
        <p:nvSpPr>
          <p:cNvPr id="4" name="Footer Placeholder 3"/>
          <p:cNvSpPr>
            <a:spLocks noGrp="1"/>
          </p:cNvSpPr>
          <p:nvPr>
            <p:ph type="ftr" sz="quarter" idx="11"/>
          </p:nvPr>
        </p:nvSpPr>
        <p:spPr/>
        <p:txBody>
          <a:bodyPr vert="horz" wrap="square" lIns="91440" tIns="45720" rIns="91440" bIns="45720" numCol="1" anchorCtr="0" compatLnSpc="1">
            <a:prstTxWarp prst="textNoShape">
              <a:avLst/>
            </a:prstTxWarp>
          </a:bodyPr>
          <a:lstStyle>
            <a:lvl1pPr>
              <a:defRPr>
                <a:solidFill>
                  <a:srgbClr val="B5A788"/>
                </a:solidFill>
                <a:latin typeface="Arial" panose="020B0604020202020204" pitchFamily="34" charset="0"/>
                <a:cs typeface="Arial" panose="020B0604020202020204" pitchFamily="34" charset="0"/>
              </a:defRPr>
            </a:lvl1pPr>
          </a:lstStyle>
          <a:p>
            <a:pPr>
              <a:defRPr/>
            </a:pPr>
            <a:endParaRPr lang="en-US" alt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defRPr>
            </a:lvl1pPr>
          </a:lstStyle>
          <a:p>
            <a:pPr>
              <a:defRPr/>
            </a:pPr>
            <a:fld id="{755791A2-1227-4935-B415-3A1970FBC730}" type="slidenum">
              <a:rPr lang="en-US" altLang="en-US"/>
              <a:pPr>
                <a:defRPr/>
              </a:pPr>
              <a:t>‹#›</a:t>
            </a:fld>
            <a:endParaRPr lang="en-US" altLang="en-US"/>
          </a:p>
        </p:txBody>
      </p:sp>
    </p:spTree>
    <p:extLst>
      <p:ext uri="{BB962C8B-B14F-4D97-AF65-F5344CB8AC3E}">
        <p14:creationId xmlns:p14="http://schemas.microsoft.com/office/powerpoint/2010/main" val="264213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352552" y="0"/>
            <a:ext cx="10839449"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latin typeface="Gill Sans MT" panose="020B0502020104020203" pitchFamily="34" charset="0"/>
              <a:cs typeface="Arial" panose="020B0604020202020204" pitchFamily="34" charset="0"/>
            </a:endParaRPr>
          </a:p>
        </p:txBody>
      </p:sp>
      <p:sp>
        <p:nvSpPr>
          <p:cNvPr id="3" name="Rectangle 2"/>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latin typeface="Gill Sans MT" panose="020B0502020104020203" pitchFamily="34" charset="0"/>
              <a:cs typeface="Arial" panose="020B0604020202020204" pitchFamily="34" charset="0"/>
            </a:endParaRPr>
          </a:p>
        </p:txBody>
      </p:sp>
      <p:sp>
        <p:nvSpPr>
          <p:cNvPr id="4" name="Date Placeholder 1"/>
          <p:cNvSpPr>
            <a:spLocks noGrp="1"/>
          </p:cNvSpPr>
          <p:nvPr>
            <p:ph type="dt" sz="half" idx="10"/>
          </p:nvPr>
        </p:nvSpPr>
        <p:spPr/>
        <p:txBody>
          <a:bodyPr/>
          <a:lstStyle>
            <a:lvl1pPr>
              <a:defRPr>
                <a:latin typeface="Times New Roman" panose="02020603050405020304" pitchFamily="18" charset="0"/>
              </a:defRPr>
            </a:lvl1pPr>
          </a:lstStyle>
          <a:p>
            <a:pPr>
              <a:defRPr/>
            </a:pPr>
            <a:fld id="{B53939C2-C140-44F7-B517-8F97FD23061E}" type="datetime4">
              <a:rPr lang="en-US" altLang="en-US"/>
              <a:pPr>
                <a:defRPr/>
              </a:pPr>
              <a:t>August 3, 2023</a:t>
            </a:fld>
            <a:endParaRPr lang="en-US" altLang="en-US"/>
          </a:p>
        </p:txBody>
      </p:sp>
      <p:sp>
        <p:nvSpPr>
          <p:cNvPr id="5" name="Footer Placeholder 2"/>
          <p:cNvSpPr>
            <a:spLocks noGrp="1"/>
          </p:cNvSpPr>
          <p:nvPr>
            <p:ph type="ftr" sz="quarter" idx="11"/>
          </p:nvPr>
        </p:nvSpPr>
        <p:spPr/>
        <p:txBody>
          <a:bodyPr vert="horz" wrap="square" lIns="91440" tIns="45720" rIns="91440" bIns="45720" numCol="1" anchorCtr="0" compatLnSpc="1">
            <a:prstTxWarp prst="textNoShape">
              <a:avLst/>
            </a:prstTxWarp>
          </a:bodyPr>
          <a:lstStyle>
            <a:lvl1pPr>
              <a:defRPr>
                <a:solidFill>
                  <a:srgbClr val="B5A788"/>
                </a:solidFill>
                <a:latin typeface="Arial" panose="020B0604020202020204" pitchFamily="34" charset="0"/>
                <a:cs typeface="Arial" panose="020B0604020202020204" pitchFamily="34" charset="0"/>
              </a:defRPr>
            </a:lvl1pPr>
          </a:lstStyle>
          <a:p>
            <a:pPr>
              <a:defRPr/>
            </a:pPr>
            <a:endParaRPr lang="en-US" altLang="en-US"/>
          </a:p>
        </p:txBody>
      </p:sp>
      <p:sp>
        <p:nvSpPr>
          <p:cNvPr id="6" name="Slide Number Placeholder 3"/>
          <p:cNvSpPr>
            <a:spLocks noGrp="1"/>
          </p:cNvSpPr>
          <p:nvPr>
            <p:ph type="sldNum" sz="quarter" idx="12"/>
          </p:nvPr>
        </p:nvSpPr>
        <p:spPr/>
        <p:txBody>
          <a:bodyPr/>
          <a:lstStyle>
            <a:lvl1pPr>
              <a:defRPr>
                <a:latin typeface="Times New Roman" panose="02020603050405020304" pitchFamily="18" charset="0"/>
              </a:defRPr>
            </a:lvl1pPr>
          </a:lstStyle>
          <a:p>
            <a:pPr>
              <a:defRPr/>
            </a:pPr>
            <a:fld id="{0CF87EC0-7849-4EC5-834D-20914A716133}" type="slidenum">
              <a:rPr lang="en-US" altLang="en-US"/>
              <a:pPr>
                <a:defRPr/>
              </a:pPr>
              <a:t>‹#›</a:t>
            </a:fld>
            <a:endParaRPr lang="en-US" altLang="en-US"/>
          </a:p>
        </p:txBody>
      </p:sp>
    </p:spTree>
    <p:extLst>
      <p:ext uri="{BB962C8B-B14F-4D97-AF65-F5344CB8AC3E}">
        <p14:creationId xmlns:p14="http://schemas.microsoft.com/office/powerpoint/2010/main" val="70529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defRPr>
            </a:lvl1pPr>
          </a:lstStyle>
          <a:p>
            <a:pPr>
              <a:defRPr/>
            </a:pPr>
            <a:fld id="{6EE7E06C-3A9F-4FF6-B55B-AC8528EF2350}" type="datetime4">
              <a:rPr lang="en-US" altLang="en-US"/>
              <a:pPr>
                <a:defRPr/>
              </a:pPr>
              <a:t>August 3, 2023</a:t>
            </a:fld>
            <a:endParaRPr lang="en-US" altLang="en-US"/>
          </a:p>
        </p:txBody>
      </p:sp>
      <p:sp>
        <p:nvSpPr>
          <p:cNvPr id="6" name="Footer Placeholder 5"/>
          <p:cNvSpPr>
            <a:spLocks noGrp="1"/>
          </p:cNvSpPr>
          <p:nvPr>
            <p:ph type="ftr" sz="quarter" idx="11"/>
          </p:nvPr>
        </p:nvSpPr>
        <p:spPr/>
        <p:txBody>
          <a:bodyPr vert="horz" wrap="square" lIns="91440" tIns="45720" rIns="91440" bIns="45720" numCol="1" anchorCtr="0" compatLnSpc="1">
            <a:prstTxWarp prst="textNoShape">
              <a:avLst/>
            </a:prstTxWarp>
          </a:bodyPr>
          <a:lstStyle>
            <a:lvl1pPr>
              <a:defRPr>
                <a:solidFill>
                  <a:srgbClr val="B5A788"/>
                </a:solidFill>
                <a:latin typeface="Arial" panose="020B0604020202020204" pitchFamily="34" charset="0"/>
                <a:cs typeface="Arial" panose="020B0604020202020204" pitchFamily="34" charset="0"/>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defRPr>
            </a:lvl1pPr>
          </a:lstStyle>
          <a:p>
            <a:pPr>
              <a:defRPr/>
            </a:pPr>
            <a:fld id="{FD2A1A81-46DA-41A8-BCAF-A6A83C9E7FEB}" type="slidenum">
              <a:rPr lang="en-US" altLang="en-US"/>
              <a:pPr>
                <a:defRPr/>
              </a:pPr>
              <a:t>‹#›</a:t>
            </a:fld>
            <a:endParaRPr lang="en-US" altLang="en-US"/>
          </a:p>
        </p:txBody>
      </p:sp>
    </p:spTree>
    <p:extLst>
      <p:ext uri="{BB962C8B-B14F-4D97-AF65-F5344CB8AC3E}">
        <p14:creationId xmlns:p14="http://schemas.microsoft.com/office/powerpoint/2010/main" val="194513810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lvl1pPr indent="-282575">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lnSpc>
                <a:spcPts val="3000"/>
              </a:lnSpc>
              <a:spcBef>
                <a:spcPts val="600"/>
              </a:spcBef>
              <a:buClr>
                <a:srgbClr val="3891A7"/>
              </a:buClr>
              <a:buSzPct val="80000"/>
              <a:buFont typeface="Wingdings 2" panose="05020102010507070707" pitchFamily="18" charset="2"/>
              <a:buNone/>
              <a:defRPr/>
            </a:pPr>
            <a:endParaRPr lang="en-US" altLang="en-US" sz="3200">
              <a:solidFill>
                <a:srgbClr val="000000"/>
              </a:solidFill>
              <a:latin typeface="Gill Sans MT" panose="020B0502020104020203" pitchFamily="34" charset="0"/>
            </a:endParaRPr>
          </a:p>
        </p:txBody>
      </p:sp>
      <p:sp>
        <p:nvSpPr>
          <p:cNvPr id="6" name="Flowchart: Process 5"/>
          <p:cNvSpPr/>
          <p:nvPr/>
        </p:nvSpPr>
        <p:spPr>
          <a:xfrm rot="19468671">
            <a:off x="529167" y="954089"/>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latin typeface="Gill Sans MT" panose="020B0502020104020203" pitchFamily="34" charset="0"/>
              <a:cs typeface="Arial" panose="020B0604020202020204" pitchFamily="34" charset="0"/>
            </a:endParaRPr>
          </a:p>
        </p:txBody>
      </p:sp>
      <p:sp>
        <p:nvSpPr>
          <p:cNvPr id="7" name="Flowchart: Process 6"/>
          <p:cNvSpPr/>
          <p:nvPr/>
        </p:nvSpPr>
        <p:spPr>
          <a:xfrm rot="2103354" flipH="1">
            <a:off x="6671734" y="936625"/>
            <a:ext cx="86571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latin typeface="Gill Sans MT" panose="020B0502020104020203" pitchFamily="34" charset="0"/>
              <a:cs typeface="Arial" panose="020B0604020202020204" pitchFamily="34" charset="0"/>
            </a:endParaRPr>
          </a:p>
        </p:txBody>
      </p:sp>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atin typeface="Times New Roman" panose="02020603050405020304" pitchFamily="18" charset="0"/>
              </a:defRPr>
            </a:lvl1pPr>
          </a:lstStyle>
          <a:p>
            <a:pPr>
              <a:defRPr/>
            </a:pPr>
            <a:fld id="{7692FC12-83CC-424E-937F-F57B3F4CD1D3}" type="datetime4">
              <a:rPr lang="en-US" altLang="en-US"/>
              <a:pPr>
                <a:defRPr/>
              </a:pPr>
              <a:t>August 3, 2023</a:t>
            </a:fld>
            <a:endParaRPr lang="en-US" altLang="en-US"/>
          </a:p>
        </p:txBody>
      </p:sp>
      <p:sp>
        <p:nvSpPr>
          <p:cNvPr id="9" name="Footer Placeholder 5"/>
          <p:cNvSpPr>
            <a:spLocks noGrp="1"/>
          </p:cNvSpPr>
          <p:nvPr>
            <p:ph type="ftr" sz="quarter" idx="11"/>
          </p:nvPr>
        </p:nvSpPr>
        <p:spPr/>
        <p:txBody>
          <a:bodyPr vert="horz" wrap="square" lIns="91440" tIns="45720" rIns="91440" bIns="45720" numCol="1" anchorCtr="0" compatLnSpc="1">
            <a:prstTxWarp prst="textNoShape">
              <a:avLst/>
            </a:prstTxWarp>
          </a:bodyPr>
          <a:lstStyle>
            <a:lvl1pPr>
              <a:defRPr>
                <a:solidFill>
                  <a:srgbClr val="B5A788"/>
                </a:solidFill>
                <a:latin typeface="Arial" panose="020B0604020202020204" pitchFamily="34" charset="0"/>
                <a:cs typeface="Arial" panose="020B0604020202020204" pitchFamily="34" charset="0"/>
              </a:defRPr>
            </a:lvl1pPr>
          </a:lstStyle>
          <a:p>
            <a:pPr>
              <a:defRPr/>
            </a:pPr>
            <a:endParaRPr lang="en-US" altLang="en-US"/>
          </a:p>
        </p:txBody>
      </p:sp>
      <p:sp>
        <p:nvSpPr>
          <p:cNvPr id="10" name="Slide Number Placeholder 6"/>
          <p:cNvSpPr>
            <a:spLocks noGrp="1"/>
          </p:cNvSpPr>
          <p:nvPr>
            <p:ph type="sldNum" sz="quarter" idx="12"/>
          </p:nvPr>
        </p:nvSpPr>
        <p:spPr/>
        <p:txBody>
          <a:bodyPr/>
          <a:lstStyle>
            <a:lvl1pPr>
              <a:defRPr>
                <a:latin typeface="Times New Roman" panose="02020603050405020304" pitchFamily="18" charset="0"/>
              </a:defRPr>
            </a:lvl1pPr>
          </a:lstStyle>
          <a:p>
            <a:pPr>
              <a:defRPr/>
            </a:pPr>
            <a:fld id="{4745E57E-5FBD-4AA6-B26A-D636C8D7157A}" type="slidenum">
              <a:rPr lang="en-US" altLang="en-US"/>
              <a:pPr>
                <a:defRPr/>
              </a:pPr>
              <a:t>‹#›</a:t>
            </a:fld>
            <a:endParaRPr lang="en-US" altLang="en-US"/>
          </a:p>
        </p:txBody>
      </p:sp>
    </p:spTree>
    <p:extLst>
      <p:ext uri="{BB962C8B-B14F-4D97-AF65-F5344CB8AC3E}">
        <p14:creationId xmlns:p14="http://schemas.microsoft.com/office/powerpoint/2010/main" val="269012895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Pie 6"/>
          <p:cNvSpPr/>
          <p:nvPr/>
        </p:nvSpPr>
        <p:spPr>
          <a:xfrm>
            <a:off x="-1087967" y="-815975"/>
            <a:ext cx="21844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8" name="Oval 7"/>
          <p:cNvSpPr/>
          <p:nvPr/>
        </p:nvSpPr>
        <p:spPr>
          <a:xfrm>
            <a:off x="224367" y="20639"/>
            <a:ext cx="2271184"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latin typeface="Gill Sans MT" panose="020B0502020104020203" pitchFamily="34" charset="0"/>
              <a:cs typeface="Arial" panose="020B0604020202020204" pitchFamily="34" charset="0"/>
            </a:endParaRPr>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latin typeface="Gill Sans MT" panose="020B0502020104020203" pitchFamily="34" charset="0"/>
              <a:cs typeface="Arial" panose="020B0604020202020204" pitchFamily="34" charset="0"/>
            </a:endParaRPr>
          </a:p>
        </p:txBody>
      </p:sp>
      <p:sp>
        <p:nvSpPr>
          <p:cNvPr id="12" name="Rectangle 11"/>
          <p:cNvSpPr/>
          <p:nvPr/>
        </p:nvSpPr>
        <p:spPr>
          <a:xfrm>
            <a:off x="1350434" y="0"/>
            <a:ext cx="1084156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latin typeface="Gill Sans MT" panose="020B0502020104020203" pitchFamily="34" charset="0"/>
              <a:cs typeface="Arial" panose="020B0604020202020204" pitchFamily="34" charset="0"/>
            </a:endParaRPr>
          </a:p>
        </p:txBody>
      </p:sp>
      <p:sp>
        <p:nvSpPr>
          <p:cNvPr id="5" name="Title Placeholder 4"/>
          <p:cNvSpPr>
            <a:spLocks noGrp="1"/>
          </p:cNvSpPr>
          <p:nvPr>
            <p:ph type="title"/>
          </p:nvPr>
        </p:nvSpPr>
        <p:spPr>
          <a:xfrm>
            <a:off x="1913467" y="274638"/>
            <a:ext cx="9999133" cy="1143000"/>
          </a:xfrm>
          <a:prstGeom prst="rect">
            <a:avLst/>
          </a:prstGeom>
        </p:spPr>
        <p:txBody>
          <a:bodyPr anchor="ctr">
            <a:normAutofit/>
          </a:bodyPr>
          <a:lstStyle/>
          <a:p>
            <a:r>
              <a:rPr lang="en-US"/>
              <a:t>Click to edit Master title style</a:t>
            </a:r>
          </a:p>
        </p:txBody>
      </p:sp>
      <p:sp>
        <p:nvSpPr>
          <p:cNvPr id="3081" name="Text Placeholder 8"/>
          <p:cNvSpPr>
            <a:spLocks noGrp="1"/>
          </p:cNvSpPr>
          <p:nvPr>
            <p:ph type="body" idx="1"/>
          </p:nvPr>
        </p:nvSpPr>
        <p:spPr bwMode="auto">
          <a:xfrm>
            <a:off x="1913467" y="1447800"/>
            <a:ext cx="999913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solidFill>
                  <a:srgbClr val="B5A788"/>
                </a:solidFill>
                <a:latin typeface="Arial" panose="020B0604020202020204" pitchFamily="34" charset="0"/>
                <a:cs typeface="Arial" panose="020B0604020202020204" pitchFamily="34" charset="0"/>
              </a:defRPr>
            </a:lvl1pPr>
          </a:lstStyle>
          <a:p>
            <a:pPr>
              <a:defRPr/>
            </a:pPr>
            <a:fld id="{DEB19987-5091-4F32-9085-6B0F70C82833}" type="datetimeFigureOut">
              <a:rPr lang="en-US" altLang="en-US"/>
              <a:pPr>
                <a:defRPr/>
              </a:pPr>
              <a:t>8/3/2023</a:t>
            </a:fld>
            <a:endParaRPr lang="en-US" altLang="en-US">
              <a:solidFill>
                <a:srgbClr val="AAA393"/>
              </a:solidFill>
            </a:endParaRPr>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E7DEC9">
                    <a:shade val="50000"/>
                    <a:satMod val="200000"/>
                  </a:srgbClr>
                </a:solidFill>
                <a:effectLst/>
                <a:latin typeface="Arial" charset="0"/>
                <a:cs typeface="Arial" charset="0"/>
              </a:defRPr>
            </a:lvl1pPr>
            <a:extLst/>
          </a:lstStyle>
          <a:p>
            <a:pPr>
              <a:defRPr/>
            </a:pPr>
            <a:r>
              <a:rPr lang="en-US"/>
              <a:t>Linux Operations and Administration</a:t>
            </a:r>
          </a:p>
        </p:txBody>
      </p:sp>
      <p:sp>
        <p:nvSpPr>
          <p:cNvPr id="22" name="Slide Number Placeholder 21"/>
          <p:cNvSpPr>
            <a:spLocks noGrp="1"/>
          </p:cNvSpPr>
          <p:nvPr>
            <p:ph type="sldNum" sz="quarter" idx="4"/>
          </p:nvPr>
        </p:nvSpPr>
        <p:spPr>
          <a:xfrm>
            <a:off x="11485033" y="6305550"/>
            <a:ext cx="6096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latin typeface="Arial" panose="020B0604020202020204" pitchFamily="34" charset="0"/>
                <a:cs typeface="Arial" panose="020B0604020202020204" pitchFamily="34" charset="0"/>
              </a:defRPr>
            </a:lvl1pPr>
          </a:lstStyle>
          <a:p>
            <a:pPr>
              <a:defRPr/>
            </a:pPr>
            <a:fld id="{7B33831D-2246-44D7-9414-B7B2921A369C}" type="slidenum">
              <a:rPr lang="en-US" altLang="en-US"/>
              <a:pPr>
                <a:defRPr/>
              </a:pPr>
              <a:t>‹#›</a:t>
            </a:fld>
            <a:endParaRPr lang="en-US" altLang="en-US"/>
          </a:p>
        </p:txBody>
      </p:sp>
      <p:sp>
        <p:nvSpPr>
          <p:cNvPr id="15" name="Rectangle 14"/>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defRPr/>
            </a:pPr>
            <a:endParaRPr lang="en-US" altLang="en-US" sz="1800">
              <a:latin typeface="Gill Sans MT" panose="020B0502020104020203"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90" r:id="rId1"/>
    <p:sldLayoutId id="2147484391" r:id="rId2"/>
    <p:sldLayoutId id="2147484392" r:id="rId3"/>
    <p:sldLayoutId id="2147484393" r:id="rId4"/>
    <p:sldLayoutId id="2147484394" r:id="rId5"/>
    <p:sldLayoutId id="2147484395" r:id="rId6"/>
    <p:sldLayoutId id="2147484396" r:id="rId7"/>
    <p:sldLayoutId id="2147484397" r:id="rId8"/>
    <p:sldLayoutId id="2147484398" r:id="rId9"/>
    <p:sldLayoutId id="2147484399" r:id="rId10"/>
    <p:sldLayoutId id="2147484400" r:id="rId11"/>
    <p:sldLayoutId id="2147484401" r:id="rId12"/>
  </p:sldLayoutIdLst>
  <p:hf hd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Pie 6">
            <a:extLst>
              <a:ext uri="{FF2B5EF4-FFF2-40B4-BE49-F238E27FC236}">
                <a16:creationId xmlns:a16="http://schemas.microsoft.com/office/drawing/2014/main" id="{D3CFA434-B2B2-410D-B246-A53618500421}"/>
              </a:ext>
            </a:extLst>
          </p:cNvPr>
          <p:cNvSpPr/>
          <p:nvPr/>
        </p:nvSpPr>
        <p:spPr>
          <a:xfrm>
            <a:off x="-1087967" y="-815975"/>
            <a:ext cx="21844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8" name="Oval 7">
            <a:extLst>
              <a:ext uri="{FF2B5EF4-FFF2-40B4-BE49-F238E27FC236}">
                <a16:creationId xmlns:a16="http://schemas.microsoft.com/office/drawing/2014/main" id="{873FC377-01AE-4B27-B768-55725E9DF73E}"/>
              </a:ext>
            </a:extLst>
          </p:cNvPr>
          <p:cNvSpPr/>
          <p:nvPr/>
        </p:nvSpPr>
        <p:spPr>
          <a:xfrm>
            <a:off x="224367" y="20639"/>
            <a:ext cx="2271184"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11" name="Donut 10">
            <a:extLst>
              <a:ext uri="{FF2B5EF4-FFF2-40B4-BE49-F238E27FC236}">
                <a16:creationId xmlns:a16="http://schemas.microsoft.com/office/drawing/2014/main" id="{7967CC5E-718A-4DF8-B08E-29B95674C277}"/>
              </a:ext>
            </a:extLst>
          </p:cNvPr>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12" name="Rectangle 11">
            <a:extLst>
              <a:ext uri="{FF2B5EF4-FFF2-40B4-BE49-F238E27FC236}">
                <a16:creationId xmlns:a16="http://schemas.microsoft.com/office/drawing/2014/main" id="{9B704CCB-6F6F-469E-9A54-7EDB72AA003B}"/>
              </a:ext>
            </a:extLst>
          </p:cNvPr>
          <p:cNvSpPr/>
          <p:nvPr/>
        </p:nvSpPr>
        <p:spPr>
          <a:xfrm>
            <a:off x="1350434" y="0"/>
            <a:ext cx="1084156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5" name="Title Placeholder 4">
            <a:extLst>
              <a:ext uri="{FF2B5EF4-FFF2-40B4-BE49-F238E27FC236}">
                <a16:creationId xmlns:a16="http://schemas.microsoft.com/office/drawing/2014/main" id="{040D20C9-C5F3-45CA-B57B-73C5C20F7772}"/>
              </a:ext>
            </a:extLst>
          </p:cNvPr>
          <p:cNvSpPr>
            <a:spLocks noGrp="1"/>
          </p:cNvSpPr>
          <p:nvPr>
            <p:ph type="title"/>
          </p:nvPr>
        </p:nvSpPr>
        <p:spPr>
          <a:xfrm>
            <a:off x="1913467" y="274638"/>
            <a:ext cx="9999133"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913467" y="1447800"/>
            <a:ext cx="999913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 name="Date Placeholder 23">
            <a:extLst>
              <a:ext uri="{FF2B5EF4-FFF2-40B4-BE49-F238E27FC236}">
                <a16:creationId xmlns:a16="http://schemas.microsoft.com/office/drawing/2014/main" id="{474077ED-820D-4899-AF12-659CAFC440E7}"/>
              </a:ext>
            </a:extLst>
          </p:cNvPr>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E7DEC9">
                    <a:shade val="50000"/>
                    <a:satMod val="200000"/>
                  </a:srgbClr>
                </a:solidFill>
                <a:latin typeface="Arial" charset="0"/>
                <a:cs typeface="Arial" charset="0"/>
              </a:defRPr>
            </a:lvl1pPr>
            <a:extLst/>
          </a:lstStyle>
          <a:p>
            <a:pPr>
              <a:defRPr/>
            </a:pPr>
            <a:fld id="{962C3BAD-9C27-4AAD-BC83-DE99130389B9}" type="datetimeFigureOut">
              <a:rPr lang="en-US"/>
              <a:pPr>
                <a:defRPr/>
              </a:pPr>
              <a:t>8/3/2023</a:t>
            </a:fld>
            <a:endParaRPr lang="en-US">
              <a:solidFill>
                <a:srgbClr val="E7DEC9">
                  <a:shade val="50000"/>
                </a:srgbClr>
              </a:solidFill>
            </a:endParaRPr>
          </a:p>
        </p:txBody>
      </p:sp>
      <p:sp>
        <p:nvSpPr>
          <p:cNvPr id="10" name="Footer Placeholder 9">
            <a:extLst>
              <a:ext uri="{FF2B5EF4-FFF2-40B4-BE49-F238E27FC236}">
                <a16:creationId xmlns:a16="http://schemas.microsoft.com/office/drawing/2014/main" id="{F29573B7-ACB8-4DCD-90A5-116EED79F625}"/>
              </a:ext>
            </a:extLst>
          </p:cNvPr>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E7DEC9">
                    <a:shade val="50000"/>
                    <a:satMod val="200000"/>
                  </a:srgbClr>
                </a:solidFill>
                <a:effectLst/>
                <a:latin typeface="Arial" charset="0"/>
                <a:cs typeface="Arial" charset="0"/>
              </a:defRPr>
            </a:lvl1pPr>
            <a:extLst/>
          </a:lstStyle>
          <a:p>
            <a:pPr>
              <a:defRPr/>
            </a:pPr>
            <a:r>
              <a:rPr lang="en-US"/>
              <a:t>Linux Operations and Administration</a:t>
            </a:r>
          </a:p>
        </p:txBody>
      </p:sp>
      <p:sp>
        <p:nvSpPr>
          <p:cNvPr id="22" name="Slide Number Placeholder 21">
            <a:extLst>
              <a:ext uri="{FF2B5EF4-FFF2-40B4-BE49-F238E27FC236}">
                <a16:creationId xmlns:a16="http://schemas.microsoft.com/office/drawing/2014/main" id="{B6E7E55A-D2E7-4C02-B3B1-708E2E5DBE4E}"/>
              </a:ext>
            </a:extLst>
          </p:cNvPr>
          <p:cNvSpPr>
            <a:spLocks noGrp="1"/>
          </p:cNvSpPr>
          <p:nvPr>
            <p:ph type="sldNum" sz="quarter" idx="4"/>
          </p:nvPr>
        </p:nvSpPr>
        <p:spPr>
          <a:xfrm>
            <a:off x="11485033" y="6305550"/>
            <a:ext cx="6096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defRPr>
            </a:lvl1pPr>
          </a:lstStyle>
          <a:p>
            <a:pPr>
              <a:defRPr/>
            </a:pPr>
            <a:fld id="{59B9906B-7E55-4263-A20C-DB0041E5DEB8}" type="slidenum">
              <a:rPr lang="en-US" altLang="en-US"/>
              <a:pPr>
                <a:defRPr/>
              </a:pPr>
              <a:t>‹#›</a:t>
            </a:fld>
            <a:endParaRPr lang="en-US" altLang="en-US"/>
          </a:p>
        </p:txBody>
      </p:sp>
      <p:sp>
        <p:nvSpPr>
          <p:cNvPr id="15" name="Rectangle 14">
            <a:extLst>
              <a:ext uri="{FF2B5EF4-FFF2-40B4-BE49-F238E27FC236}">
                <a16:creationId xmlns:a16="http://schemas.microsoft.com/office/drawing/2014/main" id="{60EB81DF-FC74-4CB3-B8D4-58FBDB9CE03A}"/>
              </a:ext>
            </a:extLst>
          </p:cNvPr>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prstClr val="white"/>
              </a:solidFill>
            </a:endParaRPr>
          </a:p>
        </p:txBody>
      </p:sp>
    </p:spTree>
    <p:extLst>
      <p:ext uri="{BB962C8B-B14F-4D97-AF65-F5344CB8AC3E}">
        <p14:creationId xmlns:p14="http://schemas.microsoft.com/office/powerpoint/2010/main" val="190742605"/>
      </p:ext>
    </p:extLst>
  </p:cSld>
  <p:clrMap bg1="lt1" tx1="dk1" bg2="lt2" tx2="dk2" accent1="accent1" accent2="accent2" accent3="accent3" accent4="accent4" accent5="accent5" accent6="accent6" hlink="hlink" folHlink="folHlink"/>
  <p:sldLayoutIdLst>
    <p:sldLayoutId id="2147484416" r:id="rId1"/>
    <p:sldLayoutId id="2147484417" r:id="rId2"/>
    <p:sldLayoutId id="2147484418" r:id="rId3"/>
    <p:sldLayoutId id="2147484419" r:id="rId4"/>
    <p:sldLayoutId id="2147484420" r:id="rId5"/>
    <p:sldLayoutId id="2147484421" r:id="rId6"/>
    <p:sldLayoutId id="2147484422" r:id="rId7"/>
    <p:sldLayoutId id="2147484423" r:id="rId8"/>
    <p:sldLayoutId id="2147484424" r:id="rId9"/>
    <p:sldLayoutId id="2147484425" r:id="rId10"/>
    <p:sldLayoutId id="2147484426" r:id="rId11"/>
  </p:sldLayoutIdLst>
  <p:hf hd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07925C0F-029B-4B40-A139-D6B5807FE15A}"/>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solidFill>
                <a:prstClr val="black"/>
              </a:solidFill>
              <a:latin typeface="Calibri" panose="020F0502020204030204" pitchFamily="34" charset="0"/>
              <a:cs typeface="Calibri" panose="020F0502020204030204" pitchFamily="34" charset="0"/>
            </a:endParaRPr>
          </a:p>
        </p:txBody>
      </p:sp>
      <p:sp>
        <p:nvSpPr>
          <p:cNvPr id="1027" name="Freeform 11">
            <a:extLst>
              <a:ext uri="{FF2B5EF4-FFF2-40B4-BE49-F238E27FC236}">
                <a16:creationId xmlns:a16="http://schemas.microsoft.com/office/drawing/2014/main" id="{3982B19C-060B-4016-A4E8-9842DC874754}"/>
              </a:ext>
            </a:extLst>
          </p:cNvPr>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1" hangingPunct="1">
              <a:defRPr/>
            </a:pPr>
            <a:endParaRPr lang="en-US" dirty="0">
              <a:solidFill>
                <a:prstClr val="black"/>
              </a:solidFill>
              <a:latin typeface="Calibri" panose="020F0502020204030204" pitchFamily="34" charset="0"/>
              <a:cs typeface="Calibri" panose="020F0502020204030204" pitchFamily="34" charset="0"/>
            </a:endParaRPr>
          </a:p>
        </p:txBody>
      </p:sp>
      <p:sp>
        <p:nvSpPr>
          <p:cNvPr id="14" name="Right Triangle 13">
            <a:extLst>
              <a:ext uri="{FF2B5EF4-FFF2-40B4-BE49-F238E27FC236}">
                <a16:creationId xmlns:a16="http://schemas.microsoft.com/office/drawing/2014/main" id="{D97F4195-15B1-463B-BB43-AED735EEE174}"/>
              </a:ext>
            </a:extLst>
          </p:cNvPr>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latin typeface="Calibri" panose="020F0502020204030204" pitchFamily="34" charset="0"/>
            </a:endParaRPr>
          </a:p>
        </p:txBody>
      </p:sp>
      <p:cxnSp>
        <p:nvCxnSpPr>
          <p:cNvPr id="15" name="Straight Connector 14">
            <a:extLst>
              <a:ext uri="{FF2B5EF4-FFF2-40B4-BE49-F238E27FC236}">
                <a16:creationId xmlns:a16="http://schemas.microsoft.com/office/drawing/2014/main" id="{35417B2F-1FF6-4F88-8343-6EE367E4882B}"/>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82D653E3-9F2C-4F31-AAC5-C8E93C507351}"/>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a:extLst>
              <a:ext uri="{FF2B5EF4-FFF2-40B4-BE49-F238E27FC236}">
                <a16:creationId xmlns:a16="http://schemas.microsoft.com/office/drawing/2014/main" id="{C6BE292F-2422-4FC0-BCA3-D77B8448BD7C}"/>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a:extLst>
              <a:ext uri="{FF2B5EF4-FFF2-40B4-BE49-F238E27FC236}">
                <a16:creationId xmlns:a16="http://schemas.microsoft.com/office/drawing/2014/main" id="{4419DE80-FA4B-4095-A7B0-97E68CFD58C4}"/>
              </a:ext>
            </a:extLst>
          </p:cNvPr>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libri" panose="020F0502020204030204" pitchFamily="34" charset="0"/>
                <a:cs typeface="+mn-cs"/>
              </a:defRPr>
            </a:lvl1pPr>
            <a:extLst/>
          </a:lstStyle>
          <a:p>
            <a:pPr>
              <a:defRPr/>
            </a:pPr>
            <a:fld id="{370DE8AF-2DD2-44F2-9F2B-E8B1F4AA6DDD}" type="datetime1">
              <a:rPr lang="en-US">
                <a:solidFill>
                  <a:prstClr val="black"/>
                </a:solidFill>
              </a:rPr>
              <a:pPr>
                <a:defRPr/>
              </a:pPr>
              <a:t>8/3/2023</a:t>
            </a:fld>
            <a:endParaRPr lang="en-US" dirty="0">
              <a:solidFill>
                <a:prstClr val="black"/>
              </a:solidFill>
            </a:endParaRPr>
          </a:p>
        </p:txBody>
      </p:sp>
      <p:sp>
        <p:nvSpPr>
          <p:cNvPr id="22" name="Footer Placeholder 21">
            <a:extLst>
              <a:ext uri="{FF2B5EF4-FFF2-40B4-BE49-F238E27FC236}">
                <a16:creationId xmlns:a16="http://schemas.microsoft.com/office/drawing/2014/main" id="{A0D802EC-928E-4F82-B2EC-CBA0B4F5AF9A}"/>
              </a:ext>
            </a:extLst>
          </p:cNvPr>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libri" panose="020F0502020204030204" pitchFamily="34" charset="0"/>
                <a:cs typeface="+mn-cs"/>
              </a:defRPr>
            </a:lvl1pPr>
            <a:extLst/>
          </a:lstStyle>
          <a:p>
            <a:pPr>
              <a:defRPr/>
            </a:pPr>
            <a:r>
              <a:rPr lang="en-US">
                <a:solidFill>
                  <a:prstClr val="black"/>
                </a:solidFill>
              </a:rPr>
              <a:t>© Copyright 1992-2018 by Pearson Education, Inc. All Rights Reserved.</a:t>
            </a:r>
            <a:endParaRPr lang="en-US" dirty="0">
              <a:solidFill>
                <a:prstClr val="black"/>
              </a:solidFill>
            </a:endParaRPr>
          </a:p>
        </p:txBody>
      </p:sp>
      <p:sp>
        <p:nvSpPr>
          <p:cNvPr id="18" name="Slide Number Placeholder 17">
            <a:extLst>
              <a:ext uri="{FF2B5EF4-FFF2-40B4-BE49-F238E27FC236}">
                <a16:creationId xmlns:a16="http://schemas.microsoft.com/office/drawing/2014/main" id="{1C646D18-3E09-4C4B-A6CF-6ADC84FF2E54}"/>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libri" panose="020F0502020204030204" pitchFamily="34" charset="0"/>
                <a:cs typeface="Calibri" panose="020F0502020204030204" pitchFamily="34" charset="0"/>
              </a:defRPr>
            </a:lvl1pPr>
          </a:lstStyle>
          <a:p>
            <a:pPr eaLnBrk="1" hangingPunct="1">
              <a:defRPr/>
            </a:pPr>
            <a:fld id="{B3BFC191-7C05-4045-8A53-68C07651D70E}" type="slidenum">
              <a:rPr lang="en-US" altLang="en-US" smtClean="0">
                <a:solidFill>
                  <a:prstClr val="black"/>
                </a:solidFill>
              </a:rPr>
              <a:pPr eaLnBrk="1" hangingPunct="1">
                <a:defRPr/>
              </a:pPr>
              <a:t>‹#›</a:t>
            </a:fld>
            <a:endParaRPr lang="en-US" altLang="en-US" dirty="0">
              <a:solidFill>
                <a:prstClr val="black"/>
              </a:solidFill>
            </a:endParaRPr>
          </a:p>
        </p:txBody>
      </p:sp>
      <p:sp>
        <p:nvSpPr>
          <p:cNvPr id="11" name="Action Button: Back or Previous 10">
            <a:hlinkClick r:id="" action="ppaction://hlinkshowjump?jump=previousslide" highlightClick="1"/>
            <a:extLst>
              <a:ext uri="{FF2B5EF4-FFF2-40B4-BE49-F238E27FC236}">
                <a16:creationId xmlns:a16="http://schemas.microsoft.com/office/drawing/2014/main" id="{D25F8F74-7DEA-4B22-B157-0E15D44648D8}"/>
              </a:ext>
            </a:extLst>
          </p:cNvPr>
          <p:cNvSpPr/>
          <p:nvPr/>
        </p:nvSpPr>
        <p:spPr>
          <a:xfrm>
            <a:off x="11074400" y="152400"/>
            <a:ext cx="4064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dirty="0">
              <a:solidFill>
                <a:prstClr val="black"/>
              </a:solidFill>
              <a:latin typeface="Calibri" panose="020F0502020204030204" pitchFamily="34" charset="0"/>
            </a:endParaRPr>
          </a:p>
        </p:txBody>
      </p:sp>
      <p:sp>
        <p:nvSpPr>
          <p:cNvPr id="16" name="Action Button: Forward or Next 15">
            <a:hlinkClick r:id="" action="ppaction://hlinkshowjump?jump=nextslide" highlightClick="1"/>
            <a:extLst>
              <a:ext uri="{FF2B5EF4-FFF2-40B4-BE49-F238E27FC236}">
                <a16:creationId xmlns:a16="http://schemas.microsoft.com/office/drawing/2014/main" id="{5260ADAB-6C75-4A15-B532-CC583E311A5B}"/>
              </a:ext>
            </a:extLst>
          </p:cNvPr>
          <p:cNvSpPr/>
          <p:nvPr/>
        </p:nvSpPr>
        <p:spPr>
          <a:xfrm>
            <a:off x="11582400" y="152400"/>
            <a:ext cx="4064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dirty="0">
              <a:solidFill>
                <a:prstClr val="black"/>
              </a:solidFill>
              <a:latin typeface="Calibri" panose="020F0502020204030204" pitchFamily="34" charset="0"/>
            </a:endParaRPr>
          </a:p>
        </p:txBody>
      </p:sp>
    </p:spTree>
    <p:extLst>
      <p:ext uri="{BB962C8B-B14F-4D97-AF65-F5344CB8AC3E}">
        <p14:creationId xmlns:p14="http://schemas.microsoft.com/office/powerpoint/2010/main" val="2832751060"/>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libri" panose="020F0502020204030204" pitchFamily="34" charset="0"/>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Calibri" panose="020F0502020204030204" pitchFamily="34" charset="0"/>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libri" panose="020F0502020204030204" pitchFamily="34" charset="0"/>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Calibri" panose="020F0502020204030204" pitchFamily="34" charset="0"/>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Calibri" panose="020F0502020204030204" pitchFamily="34"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6.jpeg"/><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6.jpe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6.jpe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6.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55EFCF6-6BD6-4CA2-97F2-013AF01F95B1}"/>
              </a:ext>
            </a:extLst>
          </p:cNvPr>
          <p:cNvSpPr>
            <a:spLocks noGrp="1" noChangeArrowheads="1"/>
          </p:cNvSpPr>
          <p:nvPr>
            <p:ph type="ctrTitle"/>
          </p:nvPr>
        </p:nvSpPr>
        <p:spPr>
          <a:xfrm>
            <a:off x="1676400" y="304800"/>
            <a:ext cx="8839200" cy="2438400"/>
          </a:xfrm>
        </p:spPr>
        <p:txBody>
          <a:bodyPr>
            <a:normAutofit fontScale="90000"/>
          </a:bodyPr>
          <a:lstStyle/>
          <a:p>
            <a:pPr eaLnBrk="1" fontAlgn="auto" hangingPunct="1">
              <a:spcAft>
                <a:spcPts val="0"/>
              </a:spcAft>
              <a:defRPr/>
            </a:pPr>
            <a:r>
              <a:rPr lang="en-US" altLang="zh-TW" sz="4000" b="1" dirty="0">
                <a:solidFill>
                  <a:schemeClr val="tx2">
                    <a:satMod val="130000"/>
                  </a:schemeClr>
                </a:solidFill>
                <a:ea typeface="新細明體" pitchFamily="18" charset="-120"/>
              </a:rPr>
              <a:t>Central New Mexico Community College</a:t>
            </a:r>
            <a:br>
              <a:rPr lang="en-US" altLang="zh-TW" sz="4000" b="1" dirty="0">
                <a:solidFill>
                  <a:schemeClr val="tx2">
                    <a:satMod val="130000"/>
                  </a:schemeClr>
                </a:solidFill>
                <a:ea typeface="新細明體" pitchFamily="18" charset="-120"/>
              </a:rPr>
            </a:br>
            <a:r>
              <a:rPr lang="en-US" altLang="zh-TW" sz="4000" b="1" dirty="0">
                <a:solidFill>
                  <a:schemeClr val="tx2">
                    <a:satMod val="130000"/>
                  </a:schemeClr>
                </a:solidFill>
                <a:ea typeface="新細明體" pitchFamily="18" charset="-120"/>
              </a:rPr>
              <a:t>School of Business &amp; Information Technology</a:t>
            </a:r>
          </a:p>
        </p:txBody>
      </p:sp>
      <p:sp>
        <p:nvSpPr>
          <p:cNvPr id="23555" name="Rectangle 5">
            <a:extLst>
              <a:ext uri="{FF2B5EF4-FFF2-40B4-BE49-F238E27FC236}">
                <a16:creationId xmlns:a16="http://schemas.microsoft.com/office/drawing/2014/main" id="{9C5EEB29-708A-4355-B009-85412947F885}"/>
              </a:ext>
            </a:extLst>
          </p:cNvPr>
          <p:cNvSpPr>
            <a:spLocks noGrp="1" noChangeArrowheads="1"/>
          </p:cNvSpPr>
          <p:nvPr>
            <p:ph type="subTitle" idx="1"/>
          </p:nvPr>
        </p:nvSpPr>
        <p:spPr>
          <a:xfrm>
            <a:off x="2362200" y="3581400"/>
            <a:ext cx="7620000" cy="2590800"/>
          </a:xfrm>
        </p:spPr>
        <p:txBody>
          <a:bodyPr/>
          <a:lstStyle/>
          <a:p>
            <a:pPr marL="0" algn="ctr" eaLnBrk="1" hangingPunct="1">
              <a:lnSpc>
                <a:spcPct val="90000"/>
              </a:lnSpc>
              <a:defRPr/>
            </a:pPr>
            <a:r>
              <a:rPr lang="en-US" altLang="zh-TW" sz="4000" dirty="0">
                <a:solidFill>
                  <a:srgbClr val="000080"/>
                </a:solidFill>
                <a:ea typeface="新細明體" panose="02020500000000000000" pitchFamily="18" charset="-120"/>
              </a:rPr>
              <a:t>CSCI 2251</a:t>
            </a:r>
          </a:p>
          <a:p>
            <a:pPr algn="ctr" eaLnBrk="1" hangingPunct="1">
              <a:lnSpc>
                <a:spcPct val="90000"/>
              </a:lnSpc>
              <a:buClrTx/>
              <a:defRPr/>
            </a:pPr>
            <a:r>
              <a:rPr lang="en-US" altLang="en-US" sz="4000" dirty="0">
                <a:solidFill>
                  <a:srgbClr val="000080"/>
                </a:solidFill>
                <a:ea typeface="新細明體" panose="02020500000000000000" pitchFamily="18" charset="-120"/>
              </a:rPr>
              <a:t>Intermediate Programming </a:t>
            </a:r>
          </a:p>
          <a:p>
            <a:pPr marL="0" algn="ctr" eaLnBrk="1" hangingPunct="1">
              <a:lnSpc>
                <a:spcPct val="90000"/>
              </a:lnSpc>
              <a:defRPr/>
            </a:pPr>
            <a:endParaRPr lang="en-US" altLang="zh-TW" sz="2400" dirty="0">
              <a:solidFill>
                <a:srgbClr val="FF9F11"/>
              </a:solidFill>
              <a:ea typeface="新細明體" panose="02020500000000000000" pitchFamily="18" charset="-120"/>
            </a:endParaRPr>
          </a:p>
          <a:p>
            <a:pPr marL="0" algn="ctr" eaLnBrk="1" hangingPunct="1">
              <a:lnSpc>
                <a:spcPct val="90000"/>
              </a:lnSpc>
              <a:defRPr/>
            </a:pPr>
            <a:endParaRPr lang="en-US" altLang="zh-TW" sz="3600" dirty="0">
              <a:solidFill>
                <a:srgbClr val="FF9F11"/>
              </a:solidFill>
              <a:ea typeface="新細明體" panose="02020500000000000000" pitchFamily="18" charset="-120"/>
            </a:endParaRPr>
          </a:p>
          <a:p>
            <a:pPr marL="0" algn="ctr" eaLnBrk="1" hangingPunct="1">
              <a:lnSpc>
                <a:spcPct val="90000"/>
              </a:lnSpc>
              <a:defRPr/>
            </a:pPr>
            <a:endParaRPr lang="en-US" altLang="zh-TW" sz="3600" dirty="0">
              <a:solidFill>
                <a:srgbClr val="FF9F11"/>
              </a:solidFill>
              <a:ea typeface="新細明體" panose="02020500000000000000" pitchFamily="18" charset="-120"/>
            </a:endParaRPr>
          </a:p>
          <a:p>
            <a:pPr marL="0" algn="ctr" eaLnBrk="1" hangingPunct="1">
              <a:lnSpc>
                <a:spcPct val="90000"/>
              </a:lnSpc>
              <a:defRPr/>
            </a:pPr>
            <a:endParaRPr lang="zh-TW" altLang="en-US" sz="3600" dirty="0">
              <a:solidFill>
                <a:srgbClr val="000080"/>
              </a:solidFill>
              <a:ea typeface="新細明體" panose="02020500000000000000" pitchFamily="18" charset="-120"/>
            </a:endParaRPr>
          </a:p>
        </p:txBody>
      </p:sp>
    </p:spTree>
    <p:extLst>
      <p:ext uri="{BB962C8B-B14F-4D97-AF65-F5344CB8AC3E}">
        <p14:creationId xmlns:p14="http://schemas.microsoft.com/office/powerpoint/2010/main" val="407047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72D4-3E15-4B35-90B0-669DE41A26A7}"/>
              </a:ext>
            </a:extLst>
          </p:cNvPr>
          <p:cNvSpPr>
            <a:spLocks noGrp="1"/>
          </p:cNvSpPr>
          <p:nvPr>
            <p:ph type="ctrTitle"/>
          </p:nvPr>
        </p:nvSpPr>
        <p:spPr/>
        <p:txBody>
          <a:bodyPr>
            <a:normAutofit/>
          </a:bodyPr>
          <a:lstStyle/>
          <a:p>
            <a:pPr eaLnBrk="1" fontAlgn="auto" hangingPunct="1">
              <a:spcAft>
                <a:spcPts val="0"/>
              </a:spcAft>
              <a:defRPr/>
            </a:pPr>
            <a:r>
              <a:rPr lang="en-US" altLang="zh-TW" sz="4000" dirty="0">
                <a:solidFill>
                  <a:srgbClr val="475A8D"/>
                </a:solidFill>
                <a:effectLst>
                  <a:outerShdw blurRad="50000" dist="30000" dir="5400000" algn="tl" rotWithShape="0">
                    <a:srgbClr val="000000">
                      <a:alpha val="30000"/>
                    </a:srgbClr>
                  </a:outerShdw>
                </a:effectLst>
                <a:latin typeface="Arial" panose="020B0604020202020204" pitchFamily="34" charset="0"/>
                <a:ea typeface="新細明體" panose="02020500000000000000" pitchFamily="18" charset="-120"/>
                <a:cs typeface="Arial" panose="020B0604020202020204" pitchFamily="34" charset="0"/>
              </a:rPr>
              <a:t>Supplemental Material</a:t>
            </a:r>
            <a:br>
              <a:rPr lang="en-US" altLang="zh-TW" sz="4000" dirty="0">
                <a:solidFill>
                  <a:srgbClr val="475A8D"/>
                </a:solidFill>
                <a:effectLst>
                  <a:outerShdw blurRad="50000" dist="30000" dir="5400000" algn="tl" rotWithShape="0">
                    <a:srgbClr val="000000">
                      <a:alpha val="30000"/>
                    </a:srgbClr>
                  </a:outerShdw>
                </a:effectLst>
                <a:latin typeface="Arial" panose="020B0604020202020204" pitchFamily="34" charset="0"/>
                <a:ea typeface="新細明體" panose="02020500000000000000" pitchFamily="18" charset="-120"/>
                <a:cs typeface="Arial" panose="020B0604020202020204" pitchFamily="34" charset="0"/>
              </a:rPr>
            </a:br>
            <a:r>
              <a:rPr lang="en-US" altLang="zh-TW" sz="3600" dirty="0">
                <a:solidFill>
                  <a:srgbClr val="475A8D"/>
                </a:solidFill>
                <a:effectLst>
                  <a:outerShdw blurRad="50000" dist="30000" dir="5400000" algn="tl" rotWithShape="0">
                    <a:srgbClr val="000000">
                      <a:alpha val="30000"/>
                    </a:srgbClr>
                  </a:outerShdw>
                </a:effectLst>
                <a:latin typeface="Arial" panose="020B0604020202020204" pitchFamily="34" charset="0"/>
                <a:ea typeface="新細明體" panose="02020500000000000000" pitchFamily="18" charset="-120"/>
                <a:cs typeface="Arial" panose="020B0604020202020204" pitchFamily="34" charset="0"/>
              </a:rPr>
              <a:t>Floating Point Numbers</a:t>
            </a:r>
            <a:endParaRPr lang="en-US" sz="6000" dirty="0">
              <a:solidFill>
                <a:srgbClr val="3380E6"/>
              </a:solidFill>
              <a:latin typeface="Calibri" panose="020F0502020204030204" pitchFamily="34" charset="0"/>
            </a:endParaRPr>
          </a:p>
        </p:txBody>
      </p:sp>
      <p:sp>
        <p:nvSpPr>
          <p:cNvPr id="10243" name="Subtitle 3">
            <a:extLst>
              <a:ext uri="{FF2B5EF4-FFF2-40B4-BE49-F238E27FC236}">
                <a16:creationId xmlns:a16="http://schemas.microsoft.com/office/drawing/2014/main" id="{C99F20EA-F0F5-4B84-8069-CC4A6745086B}"/>
              </a:ext>
            </a:extLst>
          </p:cNvPr>
          <p:cNvSpPr>
            <a:spLocks noGrp="1"/>
          </p:cNvSpPr>
          <p:nvPr>
            <p:ph type="subTitle" idx="1"/>
          </p:nvPr>
        </p:nvSpPr>
        <p:spPr>
          <a:xfrm>
            <a:off x="838200" y="3875972"/>
            <a:ext cx="3285067" cy="1000828"/>
          </a:xfrm>
        </p:spPr>
        <p:txBody>
          <a:bodyPr/>
          <a:lstStyle/>
          <a:p>
            <a:pPr marL="82550" algn="ctr"/>
            <a:r>
              <a:rPr lang="en-U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Fenton Lake</a:t>
            </a:r>
          </a:p>
          <a:p>
            <a:pPr marL="82550" algn="ctr"/>
            <a:r>
              <a:rPr lang="en-U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Jemez Mountain</a:t>
            </a:r>
          </a:p>
          <a:p>
            <a:pPr marL="82550" algn="ctr"/>
            <a:r>
              <a:rPr lang="en-U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(2019)</a:t>
            </a:r>
          </a:p>
        </p:txBody>
      </p:sp>
      <p:sp>
        <p:nvSpPr>
          <p:cNvPr id="4" name="Footer Placeholder 3">
            <a:extLst>
              <a:ext uri="{FF2B5EF4-FFF2-40B4-BE49-F238E27FC236}">
                <a16:creationId xmlns:a16="http://schemas.microsoft.com/office/drawing/2014/main" id="{3AAA4EEB-5ED3-47E8-85DB-B274BF4A9A91}"/>
              </a:ext>
            </a:extLst>
          </p:cNvPr>
          <p:cNvSpPr>
            <a:spLocks noGrp="1"/>
          </p:cNvSpPr>
          <p:nvPr>
            <p:ph type="ftr" sz="quarter" idx="12"/>
          </p:nvPr>
        </p:nvSpPr>
        <p:spPr/>
        <p:txBody>
          <a:bodyPr/>
          <a:lstStyle/>
          <a:p>
            <a:pPr>
              <a:defRPr/>
            </a:pPr>
            <a:r>
              <a:rPr lang="en-US">
                <a:solidFill>
                  <a:srgbClr val="2DA2BF">
                    <a:tint val="20000"/>
                  </a:srgbClr>
                </a:solidFill>
              </a:rPr>
              <a:t>© Copyright 1992-2018 by Pearson Education, Inc. All Rights Reserved.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62"/>
            <a:ext cx="5791200" cy="3858387"/>
          </a:xfrm>
          <a:prstGeom prst="rect">
            <a:avLst/>
          </a:prstGeom>
        </p:spPr>
      </p:pic>
    </p:spTree>
    <p:extLst>
      <p:ext uri="{BB962C8B-B14F-4D97-AF65-F5344CB8AC3E}">
        <p14:creationId xmlns:p14="http://schemas.microsoft.com/office/powerpoint/2010/main" val="114253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fontScale="90000"/>
          </a:bodyPr>
          <a:lstStyle/>
          <a:p>
            <a:pPr algn="ctr"/>
            <a:r>
              <a:rPr lang="en-US" altLang="zh-TW" sz="4000" b="1" dirty="0">
                <a:ea typeface="新細明體" panose="02020500000000000000" pitchFamily="18" charset="-120"/>
              </a:rPr>
              <a:t>Supplemental Material</a:t>
            </a:r>
            <a:br>
              <a:rPr lang="en-US" altLang="zh-TW" sz="4000" b="1" dirty="0">
                <a:ea typeface="新細明體" panose="02020500000000000000" pitchFamily="18" charset="-120"/>
              </a:rPr>
            </a:br>
            <a:r>
              <a:rPr lang="en-US" altLang="zh-TW" sz="3600" dirty="0">
                <a:ea typeface="新細明體" panose="02020500000000000000" pitchFamily="18" charset="-120"/>
              </a:rPr>
              <a:t>Binary Numbers</a:t>
            </a:r>
          </a:p>
        </p:txBody>
      </p:sp>
      <p:sp>
        <p:nvSpPr>
          <p:cNvPr id="41988" name="Rectangle 3"/>
          <p:cNvSpPr>
            <a:spLocks noGrp="1" noChangeArrowheads="1"/>
          </p:cNvSpPr>
          <p:nvPr>
            <p:ph idx="1"/>
          </p:nvPr>
        </p:nvSpPr>
        <p:spPr/>
        <p:txBody>
          <a:bodyPr/>
          <a:lstStyle/>
          <a:p>
            <a:pPr marL="609600" indent="-609600" algn="ctr">
              <a:lnSpc>
                <a:spcPct val="80000"/>
              </a:lnSpc>
              <a:buNone/>
            </a:pPr>
            <a:r>
              <a:rPr lang="en-US" altLang="zh-TW" sz="3600" dirty="0">
                <a:ea typeface="新細明體" panose="02020500000000000000" pitchFamily="18" charset="-120"/>
              </a:rPr>
              <a:t>Computers use Finite Precision Numbers </a:t>
            </a:r>
            <a:r>
              <a:rPr lang="en-US" altLang="zh-TW" sz="3600" dirty="0">
                <a:latin typeface="Arial" panose="020B0604020202020204" pitchFamily="34" charset="0"/>
                <a:ea typeface="新細明體" panose="02020500000000000000" pitchFamily="18" charset="-120"/>
              </a:rPr>
              <a:t>–</a:t>
            </a:r>
            <a:r>
              <a:rPr lang="en-US" altLang="zh-TW" sz="3600" dirty="0">
                <a:ea typeface="新細明體" panose="02020500000000000000" pitchFamily="18" charset="-120"/>
              </a:rPr>
              <a:t> Assuming a computer only can present three digits decimals, what will happen?</a:t>
            </a:r>
            <a:endParaRPr lang="en-US" altLang="zh-TW" sz="4400" dirty="0">
              <a:ea typeface="新細明體" panose="02020500000000000000" pitchFamily="18" charset="-120"/>
            </a:endParaRPr>
          </a:p>
          <a:p>
            <a:pPr marL="609600" indent="-609600">
              <a:lnSpc>
                <a:spcPct val="80000"/>
              </a:lnSpc>
            </a:pPr>
            <a:r>
              <a:rPr lang="en-US" altLang="zh-TW" sz="2800" dirty="0">
                <a:ea typeface="新細明體" panose="02020500000000000000" pitchFamily="18" charset="-120"/>
              </a:rPr>
              <a:t>Numbers larger than 999</a:t>
            </a:r>
          </a:p>
          <a:p>
            <a:pPr marL="609600" indent="-609600">
              <a:lnSpc>
                <a:spcPct val="80000"/>
              </a:lnSpc>
            </a:pPr>
            <a:r>
              <a:rPr lang="en-US" altLang="zh-TW" sz="2800" dirty="0">
                <a:ea typeface="新細明體" panose="02020500000000000000" pitchFamily="18" charset="-120"/>
              </a:rPr>
              <a:t>Negative numbers</a:t>
            </a:r>
          </a:p>
          <a:p>
            <a:pPr marL="609600" indent="-609600">
              <a:lnSpc>
                <a:spcPct val="80000"/>
              </a:lnSpc>
            </a:pPr>
            <a:r>
              <a:rPr lang="en-US" altLang="zh-TW" sz="2800" dirty="0">
                <a:ea typeface="新細明體" panose="02020500000000000000" pitchFamily="18" charset="-120"/>
              </a:rPr>
              <a:t>Fractions</a:t>
            </a:r>
          </a:p>
          <a:p>
            <a:pPr marL="609600" indent="-609600">
              <a:lnSpc>
                <a:spcPct val="80000"/>
              </a:lnSpc>
            </a:pPr>
            <a:r>
              <a:rPr lang="en-US" altLang="zh-TW" sz="2800" dirty="0">
                <a:ea typeface="新細明體" panose="02020500000000000000" pitchFamily="18" charset="-120"/>
              </a:rPr>
              <a:t>Irrational numbers</a:t>
            </a:r>
          </a:p>
          <a:p>
            <a:pPr marL="609600" indent="-609600">
              <a:lnSpc>
                <a:spcPct val="80000"/>
              </a:lnSpc>
            </a:pPr>
            <a:r>
              <a:rPr lang="en-US" altLang="zh-TW" sz="2800" dirty="0">
                <a:ea typeface="新細明體" panose="02020500000000000000" pitchFamily="18" charset="-120"/>
              </a:rPr>
              <a:t>Complex numbers</a:t>
            </a:r>
          </a:p>
          <a:p>
            <a:pPr marL="609600" indent="-609600">
              <a:lnSpc>
                <a:spcPct val="80000"/>
              </a:lnSpc>
            </a:pPr>
            <a:r>
              <a:rPr lang="en-US" altLang="zh-TW" dirty="0">
                <a:ea typeface="新細明體" panose="02020500000000000000" pitchFamily="18" charset="-120"/>
              </a:rPr>
              <a:t>Problems are: Too Large/Small, Not a Number</a:t>
            </a:r>
          </a:p>
        </p:txBody>
      </p:sp>
      <p:sp>
        <p:nvSpPr>
          <p:cNvPr id="13312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accent2"/>
                </a:solidFill>
                <a:latin typeface="Times New Roman" panose="02020603050405020304" pitchFamily="18" charset="0"/>
              </a:defRPr>
            </a:lvl1pPr>
            <a:lvl2pPr marL="742950" indent="-285750">
              <a:spcBef>
                <a:spcPct val="20000"/>
              </a:spcBef>
              <a:buClr>
                <a:schemeClr val="accent2"/>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defRPr/>
            </a:pPr>
            <a:fld id="{081F18DC-0036-4152-BF62-6366BA8981FE}" type="slidenum">
              <a:rPr lang="zh-TW" altLang="en-US" sz="1400">
                <a:solidFill>
                  <a:srgbClr val="000000"/>
                </a:solidFill>
              </a:rPr>
              <a:pPr eaLnBrk="1" hangingPunct="1">
                <a:spcBef>
                  <a:spcPct val="0"/>
                </a:spcBef>
                <a:buClrTx/>
                <a:buFontTx/>
                <a:buNone/>
                <a:defRPr/>
              </a:pPr>
              <a:t>11</a:t>
            </a:fld>
            <a:endParaRPr lang="en-US" altLang="zh-TW" sz="1400">
              <a:solidFill>
                <a:srgbClr val="00000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TW" sz="32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Floating-Point Numbers</a:t>
            </a:r>
            <a:endParaRPr lang="en-US" sz="3200" dirty="0">
              <a:solidFill>
                <a:schemeClr val="accent6"/>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12</a:t>
            </a:fld>
            <a:endParaRPr lang="en-US" altLang="en-US"/>
          </a:p>
        </p:txBody>
      </p:sp>
      <p:sp>
        <p:nvSpPr>
          <p:cNvPr id="6" name="Rectangle 3"/>
          <p:cNvSpPr>
            <a:spLocks noGrp="1" noChangeArrowheads="1"/>
          </p:cNvSpPr>
          <p:nvPr>
            <p:ph idx="1"/>
          </p:nvPr>
        </p:nvSpPr>
        <p:spPr/>
        <p:txBody>
          <a:bodyPr/>
          <a:lstStyle/>
          <a:p>
            <a:pPr algn="ctr" eaLnBrk="1" hangingPunct="1">
              <a:buFontTx/>
              <a:buNone/>
            </a:pPr>
            <a:endParaRPr lang="en-US" altLang="zh-TW" sz="2800" i="1" dirty="0">
              <a:ea typeface="新細明體" panose="02020500000000000000" pitchFamily="18" charset="-120"/>
            </a:endParaRPr>
          </a:p>
          <a:p>
            <a:pPr algn="ctr" eaLnBrk="1" hangingPunct="1">
              <a:buFontTx/>
              <a:buNone/>
            </a:pPr>
            <a:endParaRPr lang="en-US" altLang="zh-TW" sz="2800" i="1" dirty="0">
              <a:ea typeface="新細明體" panose="02020500000000000000" pitchFamily="18" charset="-120"/>
            </a:endParaRPr>
          </a:p>
          <a:p>
            <a:pPr algn="ctr" eaLnBrk="1" hangingPunct="1">
              <a:buFontTx/>
              <a:buNone/>
            </a:pPr>
            <a:endParaRPr lang="en-US" altLang="zh-TW" sz="2800" i="1" dirty="0">
              <a:ea typeface="新細明體" panose="02020500000000000000" pitchFamily="18" charset="-120"/>
            </a:endParaRPr>
          </a:p>
          <a:p>
            <a:pPr algn="ctr" eaLnBrk="1" hangingPunct="1">
              <a:buFontTx/>
              <a:buNone/>
            </a:pPr>
            <a:endParaRPr lang="en-US" altLang="zh-TW" sz="2800" i="1" dirty="0">
              <a:ea typeface="新細明體" panose="02020500000000000000" pitchFamily="18" charset="-120"/>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4165611269"/>
              </p:ext>
            </p:extLst>
          </p:nvPr>
        </p:nvGraphicFramePr>
        <p:xfrm>
          <a:off x="3555999" y="2489197"/>
          <a:ext cx="3810009" cy="1270003"/>
        </p:xfrm>
        <a:graphic>
          <a:graphicData uri="http://schemas.openxmlformats.org/presentationml/2006/ole">
            <mc:AlternateContent xmlns:mc="http://schemas.openxmlformats.org/markup-compatibility/2006">
              <mc:Choice xmlns:v="urn:schemas-microsoft-com:vml" Requires="v">
                <p:oleObj spid="_x0000_s336933" name="方程式" r:id="rId3" imgW="685800" imgH="228600" progId="Equation.3">
                  <p:embed/>
                </p:oleObj>
              </mc:Choice>
              <mc:Fallback>
                <p:oleObj name="方程式" r:id="rId3" imgW="685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999" y="2489197"/>
                        <a:ext cx="3810009" cy="1270003"/>
                      </a:xfrm>
                      <a:prstGeom prst="rect">
                        <a:avLst/>
                      </a:prstGeom>
                      <a:noFill/>
                      <a:ln>
                        <a:noFill/>
                      </a:ln>
                      <a:effectLst/>
                    </p:spPr>
                  </p:pic>
                </p:oleObj>
              </mc:Fallback>
            </mc:AlternateContent>
          </a:graphicData>
        </a:graphic>
      </p:graphicFrame>
      <p:sp>
        <p:nvSpPr>
          <p:cNvPr id="8" name="Text Box 5"/>
          <p:cNvSpPr txBox="1">
            <a:spLocks noChangeArrowheads="1"/>
          </p:cNvSpPr>
          <p:nvPr/>
        </p:nvSpPr>
        <p:spPr bwMode="auto">
          <a:xfrm>
            <a:off x="3911600" y="4267201"/>
            <a:ext cx="2527905"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en-US" altLang="zh-TW" sz="2000" b="1" dirty="0">
                <a:solidFill>
                  <a:srgbClr val="000000"/>
                </a:solidFill>
                <a:latin typeface="Helvetica" panose="020B0604020202020204" pitchFamily="34" charset="0"/>
                <a:ea typeface="新細明體" panose="02020500000000000000" pitchFamily="18" charset="-120"/>
                <a:cs typeface="+mn-cs"/>
              </a:rPr>
              <a:t>fraction, or mantissa</a:t>
            </a:r>
          </a:p>
        </p:txBody>
      </p:sp>
      <p:sp>
        <p:nvSpPr>
          <p:cNvPr id="9" name="Text Box 6"/>
          <p:cNvSpPr txBox="1">
            <a:spLocks noChangeArrowheads="1"/>
          </p:cNvSpPr>
          <p:nvPr/>
        </p:nvSpPr>
        <p:spPr bwMode="auto">
          <a:xfrm>
            <a:off x="7772400" y="2667001"/>
            <a:ext cx="1447800" cy="3968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en-US" altLang="zh-TW" sz="2000" b="1">
                <a:solidFill>
                  <a:srgbClr val="000000"/>
                </a:solidFill>
                <a:latin typeface="Helvetica" panose="020B0604020202020204" pitchFamily="34" charset="0"/>
                <a:ea typeface="新細明體" panose="02020500000000000000" pitchFamily="18" charset="-120"/>
                <a:cs typeface="+mn-cs"/>
              </a:rPr>
              <a:t>exponent</a:t>
            </a:r>
          </a:p>
        </p:txBody>
      </p:sp>
      <p:sp>
        <p:nvSpPr>
          <p:cNvPr id="10" name="Text Box 7"/>
          <p:cNvSpPr txBox="1">
            <a:spLocks noChangeArrowheads="1"/>
          </p:cNvSpPr>
          <p:nvPr/>
        </p:nvSpPr>
        <p:spPr bwMode="auto">
          <a:xfrm>
            <a:off x="7708900" y="4254501"/>
            <a:ext cx="1172029" cy="3968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en-US" altLang="zh-TW" sz="2000" b="1">
                <a:solidFill>
                  <a:srgbClr val="000000"/>
                </a:solidFill>
                <a:latin typeface="Helvetica" panose="020B0604020202020204" pitchFamily="34" charset="0"/>
                <a:ea typeface="新細明體" panose="02020500000000000000" pitchFamily="18" charset="-120"/>
                <a:cs typeface="+mn-cs"/>
              </a:rPr>
              <a:t>radix</a:t>
            </a:r>
          </a:p>
        </p:txBody>
      </p:sp>
      <p:sp>
        <p:nvSpPr>
          <p:cNvPr id="11" name="Line 8"/>
          <p:cNvSpPr>
            <a:spLocks noChangeShapeType="1"/>
          </p:cNvSpPr>
          <p:nvPr/>
        </p:nvSpPr>
        <p:spPr bwMode="auto">
          <a:xfrm flipV="1">
            <a:off x="5029200" y="3555998"/>
            <a:ext cx="149376" cy="85090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sz="1600">
              <a:solidFill>
                <a:srgbClr val="000000"/>
              </a:solidFill>
              <a:latin typeface="Helvetica" panose="020B0604020202020204" pitchFamily="34" charset="0"/>
              <a:cs typeface="+mn-cs"/>
            </a:endParaRPr>
          </a:p>
        </p:txBody>
      </p:sp>
      <p:sp>
        <p:nvSpPr>
          <p:cNvPr id="12" name="Line 9"/>
          <p:cNvSpPr>
            <a:spLocks noChangeShapeType="1"/>
          </p:cNvSpPr>
          <p:nvPr/>
        </p:nvSpPr>
        <p:spPr bwMode="auto">
          <a:xfrm flipH="1" flipV="1">
            <a:off x="6819900" y="3454398"/>
            <a:ext cx="1068614" cy="87630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sz="1600">
              <a:solidFill>
                <a:srgbClr val="000000"/>
              </a:solidFill>
              <a:latin typeface="Helvetica" panose="020B0604020202020204" pitchFamily="34" charset="0"/>
              <a:cs typeface="+mn-cs"/>
            </a:endParaRPr>
          </a:p>
        </p:txBody>
      </p:sp>
      <p:sp>
        <p:nvSpPr>
          <p:cNvPr id="13" name="Line 10"/>
          <p:cNvSpPr>
            <a:spLocks noChangeShapeType="1"/>
          </p:cNvSpPr>
          <p:nvPr/>
        </p:nvSpPr>
        <p:spPr bwMode="auto">
          <a:xfrm flipH="1">
            <a:off x="7226300" y="2870200"/>
            <a:ext cx="56303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sz="1600">
              <a:solidFill>
                <a:srgbClr val="000000"/>
              </a:solidFill>
              <a:latin typeface="Helvetica" panose="020B0604020202020204" pitchFamily="34" charset="0"/>
              <a:cs typeface="+mn-cs"/>
            </a:endParaRP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Tree>
    <p:extLst>
      <p:ext uri="{BB962C8B-B14F-4D97-AF65-F5344CB8AC3E}">
        <p14:creationId xmlns:p14="http://schemas.microsoft.com/office/powerpoint/2010/main" val="378249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TW" sz="32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Floating-Point Numbers</a:t>
            </a:r>
            <a:endParaRPr lang="en-US" sz="3200" dirty="0">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eaLnBrk="1" hangingPunct="1">
              <a:lnSpc>
                <a:spcPct val="80000"/>
              </a:lnSpc>
              <a:buFontTx/>
              <a:buNone/>
            </a:pPr>
            <a:r>
              <a:rPr lang="en-US" altLang="zh-TW" sz="2800" dirty="0">
                <a:ea typeface="新細明體" panose="02020500000000000000" pitchFamily="18" charset="-120"/>
              </a:rPr>
              <a:t>3.14		= 0.314   </a:t>
            </a:r>
            <a:r>
              <a:rPr lang="en-US" altLang="zh-TW" sz="2800" dirty="0">
                <a:ea typeface="新細明體" panose="02020500000000000000" pitchFamily="18" charset="-120"/>
                <a:sym typeface="Symbol" panose="05050102010706020507" pitchFamily="18" charset="2"/>
              </a:rPr>
              <a:t> 10</a:t>
            </a:r>
            <a:r>
              <a:rPr lang="en-US" altLang="zh-TW" sz="2800" baseline="30000" dirty="0">
                <a:ea typeface="新細明體" panose="02020500000000000000" pitchFamily="18" charset="-120"/>
                <a:sym typeface="Symbol" panose="05050102010706020507" pitchFamily="18" charset="2"/>
              </a:rPr>
              <a:t>1</a:t>
            </a:r>
            <a:r>
              <a:rPr lang="en-US" altLang="zh-TW" sz="2800" dirty="0">
                <a:ea typeface="新細明體" panose="02020500000000000000" pitchFamily="18" charset="-120"/>
                <a:sym typeface="Symbol" panose="05050102010706020507" pitchFamily="18" charset="2"/>
              </a:rPr>
              <a:t> 	= 3.14    10</a:t>
            </a:r>
            <a:r>
              <a:rPr lang="en-US" altLang="zh-TW" sz="2800" baseline="30000" dirty="0">
                <a:ea typeface="新細明體" panose="02020500000000000000" pitchFamily="18" charset="-120"/>
                <a:sym typeface="Symbol" panose="05050102010706020507" pitchFamily="18" charset="2"/>
              </a:rPr>
              <a:t>0</a:t>
            </a:r>
            <a:r>
              <a:rPr lang="en-US" altLang="zh-TW" sz="2800" dirty="0">
                <a:ea typeface="新細明體" panose="02020500000000000000" pitchFamily="18" charset="-120"/>
                <a:sym typeface="Symbol" panose="05050102010706020507" pitchFamily="18" charset="2"/>
              </a:rPr>
              <a:t> </a:t>
            </a:r>
          </a:p>
          <a:p>
            <a:pPr eaLnBrk="1" hangingPunct="1">
              <a:lnSpc>
                <a:spcPct val="80000"/>
              </a:lnSpc>
              <a:buFontTx/>
              <a:buNone/>
            </a:pPr>
            <a:r>
              <a:rPr lang="en-US" altLang="zh-TW" sz="2800" dirty="0">
                <a:ea typeface="新細明體" panose="02020500000000000000" pitchFamily="18" charset="-120"/>
                <a:sym typeface="Symbol" panose="05050102010706020507" pitchFamily="18" charset="2"/>
              </a:rPr>
              <a:t>0.000001	= 0.1        10</a:t>
            </a:r>
            <a:r>
              <a:rPr lang="en-US" altLang="zh-TW" sz="2800" baseline="30000" dirty="0">
                <a:ea typeface="新細明體" panose="02020500000000000000" pitchFamily="18" charset="-120"/>
                <a:sym typeface="Symbol" panose="05050102010706020507" pitchFamily="18" charset="2"/>
              </a:rPr>
              <a:t>-5</a:t>
            </a:r>
            <a:r>
              <a:rPr lang="en-US" altLang="zh-TW" sz="2800" dirty="0">
                <a:ea typeface="新細明體" panose="02020500000000000000" pitchFamily="18" charset="-120"/>
                <a:sym typeface="Symbol" panose="05050102010706020507" pitchFamily="18" charset="2"/>
              </a:rPr>
              <a:t> 	= 1.0      10</a:t>
            </a:r>
            <a:r>
              <a:rPr lang="en-US" altLang="zh-TW" sz="2800" baseline="30000" dirty="0">
                <a:ea typeface="新細明體" panose="02020500000000000000" pitchFamily="18" charset="-120"/>
                <a:sym typeface="Symbol" panose="05050102010706020507" pitchFamily="18" charset="2"/>
              </a:rPr>
              <a:t>-6</a:t>
            </a:r>
            <a:r>
              <a:rPr lang="en-US" altLang="zh-TW" sz="2800" dirty="0">
                <a:ea typeface="新細明體" panose="02020500000000000000" pitchFamily="18" charset="-120"/>
                <a:sym typeface="Symbol" panose="05050102010706020507" pitchFamily="18" charset="2"/>
              </a:rPr>
              <a:t> </a:t>
            </a:r>
          </a:p>
          <a:p>
            <a:pPr eaLnBrk="1" hangingPunct="1">
              <a:lnSpc>
                <a:spcPct val="80000"/>
              </a:lnSpc>
              <a:buFontTx/>
              <a:buNone/>
            </a:pPr>
            <a:r>
              <a:rPr lang="en-US" altLang="zh-TW" sz="2800" dirty="0">
                <a:ea typeface="新細明體" panose="02020500000000000000" pitchFamily="18" charset="-120"/>
                <a:sym typeface="Symbol" panose="05050102010706020507" pitchFamily="18" charset="2"/>
              </a:rPr>
              <a:t>1941		= 0.1941  10</a:t>
            </a:r>
            <a:r>
              <a:rPr lang="en-US" altLang="zh-TW" sz="2800" baseline="30000" dirty="0">
                <a:ea typeface="新細明體" panose="02020500000000000000" pitchFamily="18" charset="-120"/>
                <a:sym typeface="Symbol" panose="05050102010706020507" pitchFamily="18" charset="2"/>
              </a:rPr>
              <a:t>4</a:t>
            </a:r>
            <a:r>
              <a:rPr lang="en-US" altLang="zh-TW" sz="2800" dirty="0">
                <a:ea typeface="新細明體" panose="02020500000000000000" pitchFamily="18" charset="-120"/>
                <a:sym typeface="Symbol" panose="05050102010706020507" pitchFamily="18" charset="2"/>
              </a:rPr>
              <a:t>	= 1.941  10</a:t>
            </a:r>
            <a:r>
              <a:rPr lang="en-US" altLang="zh-TW" sz="2800" baseline="30000" dirty="0">
                <a:ea typeface="新細明體" panose="02020500000000000000" pitchFamily="18" charset="-120"/>
                <a:sym typeface="Symbol" panose="05050102010706020507" pitchFamily="18" charset="2"/>
              </a:rPr>
              <a:t>3</a:t>
            </a:r>
          </a:p>
          <a:p>
            <a:pPr eaLnBrk="1" hangingPunct="1">
              <a:lnSpc>
                <a:spcPct val="80000"/>
              </a:lnSpc>
              <a:buFontTx/>
              <a:buNone/>
            </a:pPr>
            <a:endParaRPr lang="en-US" altLang="zh-TW" sz="2800" baseline="30000" dirty="0">
              <a:ea typeface="新細明體" panose="02020500000000000000" pitchFamily="18" charset="-120"/>
              <a:sym typeface="Symbol" panose="05050102010706020507" pitchFamily="18" charset="2"/>
            </a:endParaRPr>
          </a:p>
          <a:p>
            <a:pPr eaLnBrk="1" hangingPunct="1">
              <a:lnSpc>
                <a:spcPct val="80000"/>
              </a:lnSpc>
              <a:buFontTx/>
              <a:buNone/>
            </a:pPr>
            <a:r>
              <a:rPr lang="en-US" altLang="zh-TW" sz="2800" dirty="0">
                <a:solidFill>
                  <a:srgbClr val="FF0000"/>
                </a:solidFill>
                <a:ea typeface="新細明體" panose="02020500000000000000" pitchFamily="18" charset="-120"/>
                <a:sym typeface="Symbol" panose="05050102010706020507" pitchFamily="18" charset="2"/>
              </a:rPr>
              <a:t>Consider a number representation consisting of:</a:t>
            </a:r>
          </a:p>
          <a:p>
            <a:pPr eaLnBrk="1" hangingPunct="1">
              <a:lnSpc>
                <a:spcPct val="80000"/>
              </a:lnSpc>
              <a:buFontTx/>
              <a:buNone/>
            </a:pPr>
            <a:r>
              <a:rPr lang="en-US" altLang="zh-TW" sz="2800" b="1" dirty="0">
                <a:ea typeface="新細明體" panose="02020500000000000000" pitchFamily="18" charset="-120"/>
                <a:sym typeface="Symbol" panose="05050102010706020507" pitchFamily="18" charset="2"/>
              </a:rPr>
              <a:t>	</a:t>
            </a:r>
            <a:r>
              <a:rPr lang="en-US" altLang="zh-TW" sz="2800" b="1" dirty="0">
                <a:latin typeface="Garamond" panose="02020404030301010803" pitchFamily="18" charset="0"/>
                <a:ea typeface="新細明體" panose="02020500000000000000" pitchFamily="18" charset="-120"/>
                <a:cs typeface="Courier New" panose="02070309020205020404" pitchFamily="49" charset="0"/>
                <a:sym typeface="Symbol" panose="05050102010706020507" pitchFamily="18" charset="2"/>
              </a:rPr>
              <a:t>A signed decimal in the range from 0.1 to 1</a:t>
            </a:r>
          </a:p>
          <a:p>
            <a:pPr eaLnBrk="1" hangingPunct="1">
              <a:lnSpc>
                <a:spcPct val="80000"/>
              </a:lnSpc>
              <a:buFontTx/>
              <a:buNone/>
            </a:pPr>
            <a:r>
              <a:rPr lang="en-US" altLang="zh-TW" sz="2800" b="1" dirty="0">
                <a:latin typeface="Garamond" panose="02020404030301010803" pitchFamily="18" charset="0"/>
                <a:ea typeface="新細明體" panose="02020500000000000000" pitchFamily="18" charset="-120"/>
                <a:cs typeface="Courier New" panose="02070309020205020404" pitchFamily="49" charset="0"/>
                <a:sym typeface="Symbol" panose="05050102010706020507" pitchFamily="18" charset="2"/>
              </a:rPr>
              <a:t>   and a signed two-digit exponent</a:t>
            </a:r>
          </a:p>
          <a:p>
            <a:pPr eaLnBrk="1" hangingPunct="1">
              <a:lnSpc>
                <a:spcPct val="80000"/>
              </a:lnSpc>
              <a:buFontTx/>
              <a:buNone/>
            </a:pPr>
            <a:r>
              <a:rPr lang="en-US" altLang="zh-TW" sz="2800" b="1" dirty="0">
                <a:latin typeface="Garamond" panose="02020404030301010803" pitchFamily="18" charset="0"/>
                <a:ea typeface="新細明體" panose="02020500000000000000" pitchFamily="18" charset="-120"/>
                <a:cs typeface="Courier New" panose="02070309020205020404" pitchFamily="49" charset="0"/>
                <a:sym typeface="Symbol" panose="05050102010706020507" pitchFamily="18" charset="2"/>
              </a:rPr>
              <a:t>The negative number range is -0.100  10</a:t>
            </a:r>
            <a:r>
              <a:rPr lang="en-US" altLang="zh-TW" sz="2800" b="1" baseline="30000" dirty="0">
                <a:latin typeface="Garamond" panose="02020404030301010803" pitchFamily="18" charset="0"/>
                <a:ea typeface="新細明體" panose="02020500000000000000" pitchFamily="18" charset="-120"/>
                <a:cs typeface="Courier New" panose="02070309020205020404" pitchFamily="49" charset="0"/>
                <a:sym typeface="Symbol" panose="05050102010706020507" pitchFamily="18" charset="2"/>
              </a:rPr>
              <a:t>-99</a:t>
            </a:r>
            <a:r>
              <a:rPr lang="en-US" altLang="zh-TW" sz="2800" b="1" dirty="0">
                <a:latin typeface="Garamond" panose="02020404030301010803" pitchFamily="18" charset="0"/>
                <a:ea typeface="新細明體" panose="02020500000000000000" pitchFamily="18" charset="-120"/>
                <a:cs typeface="Courier New" panose="02070309020205020404" pitchFamily="49" charset="0"/>
                <a:sym typeface="Symbol" panose="05050102010706020507" pitchFamily="18" charset="2"/>
              </a:rPr>
              <a:t> to -0.999  10</a:t>
            </a:r>
            <a:r>
              <a:rPr lang="en-US" altLang="zh-TW" sz="2800" b="1" baseline="30000" dirty="0">
                <a:latin typeface="Garamond" panose="02020404030301010803" pitchFamily="18" charset="0"/>
                <a:ea typeface="新細明體" panose="02020500000000000000" pitchFamily="18" charset="-120"/>
                <a:cs typeface="Courier New" panose="02070309020205020404" pitchFamily="49" charset="0"/>
                <a:sym typeface="Symbol" panose="05050102010706020507" pitchFamily="18" charset="2"/>
              </a:rPr>
              <a:t>+99</a:t>
            </a:r>
            <a:endParaRPr lang="en-US" altLang="zh-TW" sz="2800" b="1" dirty="0">
              <a:latin typeface="Garamond" panose="02020404030301010803" pitchFamily="18" charset="0"/>
              <a:ea typeface="新細明體" panose="02020500000000000000" pitchFamily="18" charset="-120"/>
              <a:cs typeface="Courier New" panose="02070309020205020404" pitchFamily="49" charset="0"/>
              <a:sym typeface="Symbol" panose="05050102010706020507" pitchFamily="18" charset="2"/>
            </a:endParaRPr>
          </a:p>
          <a:p>
            <a:pPr eaLnBrk="1" hangingPunct="1">
              <a:lnSpc>
                <a:spcPct val="80000"/>
              </a:lnSpc>
              <a:buFontTx/>
              <a:buNone/>
            </a:pPr>
            <a:r>
              <a:rPr lang="en-US" altLang="zh-TW" sz="2800" b="1" dirty="0">
                <a:latin typeface="Garamond" panose="02020404030301010803" pitchFamily="18" charset="0"/>
                <a:ea typeface="新細明體" panose="02020500000000000000" pitchFamily="18" charset="-120"/>
                <a:cs typeface="Courier New" panose="02070309020205020404" pitchFamily="49" charset="0"/>
                <a:sym typeface="Symbol" panose="05050102010706020507" pitchFamily="18" charset="2"/>
              </a:rPr>
              <a:t>The positive number range is +0.100  10</a:t>
            </a:r>
            <a:r>
              <a:rPr lang="en-US" altLang="zh-TW" sz="2800" b="1" baseline="30000" dirty="0">
                <a:latin typeface="Garamond" panose="02020404030301010803" pitchFamily="18" charset="0"/>
                <a:ea typeface="新細明體" panose="02020500000000000000" pitchFamily="18" charset="-120"/>
                <a:cs typeface="Courier New" panose="02070309020205020404" pitchFamily="49" charset="0"/>
                <a:sym typeface="Symbol" panose="05050102010706020507" pitchFamily="18" charset="2"/>
              </a:rPr>
              <a:t>-99</a:t>
            </a:r>
            <a:r>
              <a:rPr lang="en-US" altLang="zh-TW" sz="2800" b="1" dirty="0">
                <a:latin typeface="Garamond" panose="02020404030301010803" pitchFamily="18" charset="0"/>
                <a:ea typeface="新細明體" panose="02020500000000000000" pitchFamily="18" charset="-120"/>
                <a:cs typeface="Courier New" panose="02070309020205020404" pitchFamily="49" charset="0"/>
                <a:sym typeface="Symbol" panose="05050102010706020507" pitchFamily="18" charset="2"/>
              </a:rPr>
              <a:t> to +0.999  10</a:t>
            </a:r>
            <a:r>
              <a:rPr lang="en-US" altLang="zh-TW" sz="2800" b="1" baseline="30000" dirty="0">
                <a:latin typeface="Garamond" panose="02020404030301010803" pitchFamily="18" charset="0"/>
                <a:ea typeface="新細明體" panose="02020500000000000000" pitchFamily="18" charset="-120"/>
                <a:cs typeface="Courier New" panose="02070309020205020404" pitchFamily="49" charset="0"/>
                <a:sym typeface="Symbol" panose="05050102010706020507" pitchFamily="18" charset="2"/>
              </a:rPr>
              <a:t>+99</a:t>
            </a:r>
            <a:r>
              <a:rPr lang="en-US" altLang="zh-TW" sz="2800" b="1" dirty="0">
                <a:latin typeface="Garamond" panose="02020404030301010803" pitchFamily="18" charset="0"/>
                <a:ea typeface="新細明體" panose="02020500000000000000" pitchFamily="18" charset="-120"/>
                <a:cs typeface="Courier New" panose="02070309020205020404" pitchFamily="49" charset="0"/>
                <a:sym typeface="Symbol" panose="05050102010706020507" pitchFamily="18" charset="2"/>
              </a:rPr>
              <a:t>.</a:t>
            </a:r>
          </a:p>
          <a:p>
            <a:pPr eaLnBrk="1" hangingPunct="1">
              <a:lnSpc>
                <a:spcPct val="80000"/>
              </a:lnSpc>
              <a:buFontTx/>
              <a:buNone/>
            </a:pPr>
            <a:r>
              <a:rPr lang="en-US" altLang="zh-TW" sz="2800" b="1" dirty="0">
                <a:latin typeface="Garamond" panose="02020404030301010803" pitchFamily="18" charset="0"/>
                <a:ea typeface="新細明體" panose="02020500000000000000" pitchFamily="18" charset="-120"/>
                <a:cs typeface="Courier New" panose="02070309020205020404" pitchFamily="49" charset="0"/>
                <a:sym typeface="Symbol" panose="05050102010706020507" pitchFamily="18" charset="2"/>
              </a:rPr>
              <a:t>	A span of nearly 199 order of magnitude.</a:t>
            </a:r>
          </a:p>
          <a:p>
            <a:pPr marL="82550" indent="0">
              <a:buNone/>
            </a:pP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13</a:t>
            </a:fld>
            <a:endParaRPr lang="en-US"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Tree>
    <p:extLst>
      <p:ext uri="{BB962C8B-B14F-4D97-AF65-F5344CB8AC3E}">
        <p14:creationId xmlns:p14="http://schemas.microsoft.com/office/powerpoint/2010/main" val="407379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605" y="230065"/>
            <a:ext cx="9999133" cy="1143000"/>
          </a:xfrm>
        </p:spPr>
        <p:txBody>
          <a:bodyPr>
            <a:normAutofit/>
          </a:bodyPr>
          <a:lstStyle/>
          <a:p>
            <a:pPr algn="ctr"/>
            <a:r>
              <a:rPr lang="en-US" altLang="zh-TW" sz="32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Floating-Point Numbers</a:t>
            </a:r>
            <a:endParaRPr lang="en-US" sz="3200" dirty="0">
              <a:solidFill>
                <a:schemeClr val="accent6"/>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14</a:t>
            </a:fld>
            <a:endParaRPr lang="en-US" altLang="en-US"/>
          </a:p>
        </p:txBody>
      </p:sp>
      <p:sp>
        <p:nvSpPr>
          <p:cNvPr id="6" name="Rectangle 2"/>
          <p:cNvSpPr txBox="1">
            <a:spLocks noChangeArrowheads="1"/>
          </p:cNvSpPr>
          <p:nvPr/>
        </p:nvSpPr>
        <p:spPr bwMode="auto">
          <a:xfrm>
            <a:off x="1981200" y="3721100"/>
            <a:ext cx="84074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lnSpc>
                <a:spcPct val="80000"/>
              </a:lnSpc>
            </a:pPr>
            <a:r>
              <a:rPr lang="en-US" altLang="zh-TW" sz="1800" b="1" dirty="0">
                <a:ea typeface="新細明體" panose="02020500000000000000" pitchFamily="18" charset="-120"/>
              </a:rPr>
              <a:t>Large negative number less than -0.999 </a:t>
            </a:r>
            <a:r>
              <a:rPr lang="en-US" altLang="zh-TW" sz="1800" b="1" dirty="0">
                <a:ea typeface="新細明體" panose="02020500000000000000" pitchFamily="18" charset="-120"/>
                <a:sym typeface="Symbol" panose="05050102010706020507" pitchFamily="18" charset="2"/>
              </a:rPr>
              <a:t> 10</a:t>
            </a:r>
            <a:r>
              <a:rPr lang="en-US" altLang="zh-TW" sz="1800" b="1" baseline="30000" dirty="0">
                <a:ea typeface="新細明體" panose="02020500000000000000" pitchFamily="18" charset="-120"/>
                <a:sym typeface="Symbol" panose="05050102010706020507" pitchFamily="18" charset="2"/>
              </a:rPr>
              <a:t>99</a:t>
            </a:r>
            <a:r>
              <a:rPr lang="en-US" altLang="zh-TW" sz="1800" b="1" dirty="0">
                <a:ea typeface="新細明體" panose="02020500000000000000" pitchFamily="18" charset="-120"/>
                <a:sym typeface="Symbol" panose="05050102010706020507" pitchFamily="18" charset="2"/>
              </a:rPr>
              <a:t> </a:t>
            </a:r>
          </a:p>
          <a:p>
            <a:pPr eaLnBrk="1" hangingPunct="1">
              <a:lnSpc>
                <a:spcPct val="80000"/>
              </a:lnSpc>
            </a:pPr>
            <a:r>
              <a:rPr lang="en-US" altLang="zh-TW" sz="1800" b="1" dirty="0">
                <a:ea typeface="新細明體" panose="02020500000000000000" pitchFamily="18" charset="-120"/>
                <a:sym typeface="Symbol" panose="05050102010706020507" pitchFamily="18" charset="2"/>
              </a:rPr>
              <a:t>Negative number between -0.999  10</a:t>
            </a:r>
            <a:r>
              <a:rPr lang="en-US" altLang="zh-TW" sz="1800" b="1" baseline="30000" dirty="0">
                <a:ea typeface="新細明體" panose="02020500000000000000" pitchFamily="18" charset="-120"/>
                <a:sym typeface="Symbol" panose="05050102010706020507" pitchFamily="18" charset="2"/>
              </a:rPr>
              <a:t>99</a:t>
            </a:r>
            <a:r>
              <a:rPr lang="en-US" altLang="zh-TW" sz="1800" b="1" dirty="0">
                <a:ea typeface="新細明體" panose="02020500000000000000" pitchFamily="18" charset="-120"/>
                <a:sym typeface="Symbol" panose="05050102010706020507" pitchFamily="18" charset="2"/>
              </a:rPr>
              <a:t> and -0.100  10</a:t>
            </a:r>
            <a:r>
              <a:rPr lang="en-US" altLang="zh-TW" sz="1800" b="1" baseline="30000" dirty="0">
                <a:ea typeface="新細明體" panose="02020500000000000000" pitchFamily="18" charset="-120"/>
                <a:sym typeface="Symbol" panose="05050102010706020507" pitchFamily="18" charset="2"/>
              </a:rPr>
              <a:t>-99</a:t>
            </a:r>
          </a:p>
          <a:p>
            <a:pPr eaLnBrk="1" hangingPunct="1">
              <a:lnSpc>
                <a:spcPct val="80000"/>
              </a:lnSpc>
            </a:pPr>
            <a:r>
              <a:rPr lang="en-US" altLang="zh-TW" sz="1800" b="1" dirty="0">
                <a:ea typeface="新細明體" panose="02020500000000000000" pitchFamily="18" charset="-120"/>
                <a:sym typeface="Symbol" panose="05050102010706020507" pitchFamily="18" charset="2"/>
              </a:rPr>
              <a:t>Small negative number with magnitudes less than 0.100  10</a:t>
            </a:r>
            <a:r>
              <a:rPr lang="en-US" altLang="zh-TW" sz="1800" b="1" baseline="30000" dirty="0">
                <a:ea typeface="新細明體" panose="02020500000000000000" pitchFamily="18" charset="-120"/>
                <a:sym typeface="Symbol" panose="05050102010706020507" pitchFamily="18" charset="2"/>
              </a:rPr>
              <a:t>-99</a:t>
            </a:r>
            <a:r>
              <a:rPr lang="en-US" altLang="zh-TW" sz="1800" b="1" dirty="0">
                <a:ea typeface="新細明體" panose="02020500000000000000" pitchFamily="18" charset="-120"/>
                <a:sym typeface="Symbol" panose="05050102010706020507" pitchFamily="18" charset="2"/>
              </a:rPr>
              <a:t> </a:t>
            </a:r>
          </a:p>
          <a:p>
            <a:pPr eaLnBrk="1" hangingPunct="1">
              <a:lnSpc>
                <a:spcPct val="80000"/>
              </a:lnSpc>
            </a:pPr>
            <a:r>
              <a:rPr lang="en-US" altLang="zh-TW" sz="1800" b="1" dirty="0">
                <a:ea typeface="新細明體" panose="02020500000000000000" pitchFamily="18" charset="-120"/>
                <a:sym typeface="Symbol" panose="05050102010706020507" pitchFamily="18" charset="2"/>
              </a:rPr>
              <a:t>Zero</a:t>
            </a:r>
          </a:p>
          <a:p>
            <a:pPr eaLnBrk="1" hangingPunct="1">
              <a:lnSpc>
                <a:spcPct val="80000"/>
              </a:lnSpc>
            </a:pPr>
            <a:r>
              <a:rPr lang="en-US" altLang="zh-TW" sz="1800" b="1" dirty="0">
                <a:ea typeface="新細明體" panose="02020500000000000000" pitchFamily="18" charset="-120"/>
                <a:sym typeface="Symbol" panose="05050102010706020507" pitchFamily="18" charset="2"/>
              </a:rPr>
              <a:t>Small positive number with magnitudes less than 0.100  10</a:t>
            </a:r>
            <a:r>
              <a:rPr lang="en-US" altLang="zh-TW" sz="1800" b="1" baseline="30000" dirty="0">
                <a:ea typeface="新細明體" panose="02020500000000000000" pitchFamily="18" charset="-120"/>
                <a:sym typeface="Symbol" panose="05050102010706020507" pitchFamily="18" charset="2"/>
              </a:rPr>
              <a:t>-99</a:t>
            </a:r>
          </a:p>
          <a:p>
            <a:pPr eaLnBrk="1" hangingPunct="1">
              <a:lnSpc>
                <a:spcPct val="80000"/>
              </a:lnSpc>
            </a:pPr>
            <a:r>
              <a:rPr lang="en-US" altLang="zh-TW" sz="1800" b="1" dirty="0">
                <a:ea typeface="新細明體" panose="02020500000000000000" pitchFamily="18" charset="-120"/>
                <a:sym typeface="Symbol" panose="05050102010706020507" pitchFamily="18" charset="2"/>
              </a:rPr>
              <a:t>Positive numbers between 0.100  10</a:t>
            </a:r>
            <a:r>
              <a:rPr lang="en-US" altLang="zh-TW" sz="1800" b="1" baseline="30000" dirty="0">
                <a:ea typeface="新細明體" panose="02020500000000000000" pitchFamily="18" charset="-120"/>
                <a:sym typeface="Symbol" panose="05050102010706020507" pitchFamily="18" charset="2"/>
              </a:rPr>
              <a:t>-99</a:t>
            </a:r>
            <a:r>
              <a:rPr lang="en-US" altLang="zh-TW" sz="1800" b="1" dirty="0">
                <a:ea typeface="新細明體" panose="02020500000000000000" pitchFamily="18" charset="-120"/>
                <a:sym typeface="Symbol" panose="05050102010706020507" pitchFamily="18" charset="2"/>
              </a:rPr>
              <a:t> and 0.999  10</a:t>
            </a:r>
            <a:r>
              <a:rPr lang="en-US" altLang="zh-TW" sz="1800" b="1" baseline="30000" dirty="0">
                <a:ea typeface="新細明體" panose="02020500000000000000" pitchFamily="18" charset="-120"/>
                <a:sym typeface="Symbol" panose="05050102010706020507" pitchFamily="18" charset="2"/>
              </a:rPr>
              <a:t>99</a:t>
            </a:r>
          </a:p>
          <a:p>
            <a:pPr eaLnBrk="1" hangingPunct="1">
              <a:lnSpc>
                <a:spcPct val="80000"/>
              </a:lnSpc>
            </a:pPr>
            <a:r>
              <a:rPr lang="en-US" altLang="zh-TW" sz="1800" b="1" dirty="0">
                <a:ea typeface="新細明體" panose="02020500000000000000" pitchFamily="18" charset="-120"/>
                <a:sym typeface="Symbol" panose="05050102010706020507" pitchFamily="18" charset="2"/>
              </a:rPr>
              <a:t>Large positive numbers greater than 0.999  10</a:t>
            </a:r>
            <a:r>
              <a:rPr lang="en-US" altLang="zh-TW" sz="1800" b="1" baseline="30000" dirty="0">
                <a:ea typeface="新細明體" panose="02020500000000000000" pitchFamily="18" charset="-120"/>
                <a:sym typeface="Symbol" panose="05050102010706020507" pitchFamily="18" charset="2"/>
              </a:rPr>
              <a:t>+99</a:t>
            </a:r>
            <a:r>
              <a:rPr lang="en-US" altLang="zh-TW" sz="1800" b="1" dirty="0">
                <a:ea typeface="新細明體" panose="02020500000000000000" pitchFamily="18" charset="-120"/>
                <a:sym typeface="Symbol" panose="05050102010706020507" pitchFamily="18" charset="2"/>
              </a:rPr>
              <a:t> </a:t>
            </a:r>
          </a:p>
          <a:p>
            <a:pPr algn="ctr" eaLnBrk="1" hangingPunct="1">
              <a:lnSpc>
                <a:spcPct val="80000"/>
              </a:lnSpc>
              <a:buFontTx/>
              <a:buNone/>
            </a:pPr>
            <a:r>
              <a:rPr lang="en-US" altLang="zh-TW" sz="1800" b="1" dirty="0">
                <a:solidFill>
                  <a:srgbClr val="FF0000"/>
                </a:solidFill>
                <a:ea typeface="新細明體" panose="02020500000000000000" pitchFamily="18" charset="-120"/>
                <a:sym typeface="Symbol" panose="05050102010706020507" pitchFamily="18" charset="2"/>
              </a:rPr>
              <a:t>Total of 358,201 distinct numbers (179,100 positive, 179,100 negative, and one 0) over the range between -0.99910</a:t>
            </a:r>
            <a:r>
              <a:rPr lang="en-US" altLang="zh-TW" sz="1800" b="1" baseline="30000" dirty="0">
                <a:solidFill>
                  <a:srgbClr val="FF0000"/>
                </a:solidFill>
                <a:ea typeface="新細明體" panose="02020500000000000000" pitchFamily="18" charset="-120"/>
                <a:sym typeface="Symbol" panose="05050102010706020507" pitchFamily="18" charset="2"/>
              </a:rPr>
              <a:t>99</a:t>
            </a:r>
            <a:r>
              <a:rPr lang="en-US" altLang="zh-TW" sz="1800" b="1" dirty="0">
                <a:solidFill>
                  <a:srgbClr val="FF0000"/>
                </a:solidFill>
                <a:ea typeface="新細明體" panose="02020500000000000000" pitchFamily="18" charset="-120"/>
                <a:sym typeface="Symbol" panose="05050102010706020507" pitchFamily="18" charset="2"/>
              </a:rPr>
              <a:t> to 0.99910</a:t>
            </a:r>
            <a:r>
              <a:rPr lang="en-US" altLang="zh-TW" sz="1800" b="1" baseline="30000" dirty="0">
                <a:solidFill>
                  <a:srgbClr val="FF0000"/>
                </a:solidFill>
                <a:ea typeface="新細明體" panose="02020500000000000000" pitchFamily="18" charset="-120"/>
                <a:sym typeface="Symbol" panose="05050102010706020507" pitchFamily="18" charset="2"/>
              </a:rPr>
              <a:t>99</a:t>
            </a:r>
          </a:p>
        </p:txBody>
      </p:sp>
      <p:graphicFrame>
        <p:nvGraphicFramePr>
          <p:cNvPr id="7" name="Object 3"/>
          <p:cNvGraphicFramePr>
            <a:graphicFrameLocks noChangeAspect="1"/>
          </p:cNvGraphicFramePr>
          <p:nvPr>
            <p:extLst>
              <p:ext uri="{D42A27DB-BD31-4B8C-83A1-F6EECF244321}">
                <p14:modId xmlns:p14="http://schemas.microsoft.com/office/powerpoint/2010/main" val="1341417454"/>
              </p:ext>
            </p:extLst>
          </p:nvPr>
        </p:nvGraphicFramePr>
        <p:xfrm>
          <a:off x="1524000" y="1130300"/>
          <a:ext cx="9144000" cy="2266950"/>
        </p:xfrm>
        <a:graphic>
          <a:graphicData uri="http://schemas.openxmlformats.org/presentationml/2006/ole">
            <mc:AlternateContent xmlns:mc="http://schemas.openxmlformats.org/markup-compatibility/2006">
              <mc:Choice xmlns:v="urn:schemas-microsoft-com:vml" Requires="v">
                <p:oleObj spid="_x0000_s337951" name="Photo Editor 影像 " r:id="rId3" imgW="14409524" imgH="3572374" progId="MSPhotoEd.3">
                  <p:embed/>
                </p:oleObj>
              </mc:Choice>
              <mc:Fallback>
                <p:oleObj name="Photo Editor 影像 " r:id="rId3" imgW="14409524" imgH="3572374"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130300"/>
                        <a:ext cx="9144000" cy="226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Tree>
    <p:extLst>
      <p:ext uri="{BB962C8B-B14F-4D97-AF65-F5344CB8AC3E}">
        <p14:creationId xmlns:p14="http://schemas.microsoft.com/office/powerpoint/2010/main" val="401726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blinds(horizontal)">
                                      <p:cBhvr>
                                        <p:cTn id="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TW" sz="32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Floating-Point Numbers</a:t>
            </a:r>
            <a:endParaRPr lang="en-US" sz="3200" dirty="0">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eaLnBrk="1" hangingPunct="1">
              <a:lnSpc>
                <a:spcPct val="90000"/>
              </a:lnSpc>
            </a:pPr>
            <a:r>
              <a:rPr lang="en-US" altLang="zh-TW" sz="2400" b="1" i="1" dirty="0">
                <a:ea typeface="新細明體" panose="02020500000000000000" pitchFamily="18" charset="-120"/>
                <a:sym typeface="Symbol" panose="05050102010706020507" pitchFamily="18" charset="2"/>
              </a:rPr>
              <a:t>Overflow</a:t>
            </a:r>
            <a:r>
              <a:rPr lang="en-US" altLang="zh-TW" sz="2400" dirty="0">
                <a:ea typeface="新細明體" panose="02020500000000000000" pitchFamily="18" charset="-120"/>
                <a:sym typeface="Symbol" panose="05050102010706020507" pitchFamily="18" charset="2"/>
              </a:rPr>
              <a:t> – the magnitude is too large to be represented by it’s positive exponent value (for both + and - numbers)</a:t>
            </a:r>
          </a:p>
          <a:p>
            <a:pPr eaLnBrk="1" hangingPunct="1">
              <a:lnSpc>
                <a:spcPct val="90000"/>
              </a:lnSpc>
            </a:pPr>
            <a:r>
              <a:rPr lang="en-US" altLang="zh-TW" sz="2400" b="1" i="1" dirty="0">
                <a:ea typeface="新細明體" panose="02020500000000000000" pitchFamily="18" charset="-120"/>
                <a:sym typeface="Symbol" panose="05050102010706020507" pitchFamily="18" charset="2"/>
              </a:rPr>
              <a:t>Underflow</a:t>
            </a:r>
            <a:r>
              <a:rPr lang="en-US" altLang="zh-TW" sz="2400" dirty="0">
                <a:ea typeface="新細明體" panose="02020500000000000000" pitchFamily="18" charset="-120"/>
                <a:sym typeface="Symbol" panose="05050102010706020507" pitchFamily="18" charset="2"/>
              </a:rPr>
              <a:t> – the magnitude is too small to be represented by it’s negative exponent value (for both + and - numbers)</a:t>
            </a:r>
          </a:p>
          <a:p>
            <a:pPr eaLnBrk="1" hangingPunct="1">
              <a:lnSpc>
                <a:spcPct val="90000"/>
              </a:lnSpc>
            </a:pPr>
            <a:r>
              <a:rPr lang="en-US" altLang="zh-TW" sz="2400" dirty="0">
                <a:ea typeface="新細明體" panose="02020500000000000000" pitchFamily="18" charset="-120"/>
                <a:sym typeface="Symbol" panose="05050102010706020507" pitchFamily="18" charset="2"/>
              </a:rPr>
              <a:t>In many cases the underflow error is less serious than the overflow error.</a:t>
            </a:r>
          </a:p>
          <a:p>
            <a:pPr eaLnBrk="1" hangingPunct="1">
              <a:lnSpc>
                <a:spcPct val="90000"/>
              </a:lnSpc>
            </a:pPr>
            <a:r>
              <a:rPr lang="en-US" altLang="zh-TW" sz="2400" b="1" i="1" dirty="0">
                <a:ea typeface="新細明體" panose="02020500000000000000" pitchFamily="18" charset="-120"/>
                <a:sym typeface="Symbol" panose="05050102010706020507" pitchFamily="18" charset="2"/>
              </a:rPr>
              <a:t>Fraction</a:t>
            </a:r>
            <a:r>
              <a:rPr lang="en-US" altLang="zh-TW" sz="2400" dirty="0">
                <a:ea typeface="新細明體" panose="02020500000000000000" pitchFamily="18" charset="-120"/>
                <a:sym typeface="Symbol" panose="05050102010706020507" pitchFamily="18" charset="2"/>
              </a:rPr>
              <a:t> (</a:t>
            </a:r>
            <a:r>
              <a:rPr lang="en-US" altLang="zh-TW" sz="2400" b="1" i="1" dirty="0">
                <a:ea typeface="新細明體" panose="02020500000000000000" pitchFamily="18" charset="-120"/>
                <a:sym typeface="Symbol" panose="05050102010706020507" pitchFamily="18" charset="2"/>
              </a:rPr>
              <a:t>mantissa</a:t>
            </a:r>
            <a:r>
              <a:rPr lang="en-US" altLang="zh-TW" sz="2400" dirty="0">
                <a:ea typeface="新細明體" panose="02020500000000000000" pitchFamily="18" charset="-120"/>
                <a:sym typeface="Symbol" panose="05050102010706020507" pitchFamily="18" charset="2"/>
              </a:rPr>
              <a:t>) represent the density between two real numbers. Increasing the fraction increases the accuracy.</a:t>
            </a:r>
          </a:p>
          <a:p>
            <a:pPr eaLnBrk="1" hangingPunct="1">
              <a:lnSpc>
                <a:spcPct val="90000"/>
              </a:lnSpc>
            </a:pPr>
            <a:r>
              <a:rPr lang="en-US" altLang="zh-TW" sz="2400" b="1" i="1" dirty="0">
                <a:ea typeface="新細明體" panose="02020500000000000000" pitchFamily="18" charset="-120"/>
                <a:sym typeface="Symbol" panose="05050102010706020507" pitchFamily="18" charset="2"/>
              </a:rPr>
              <a:t>Exponent</a:t>
            </a:r>
            <a:r>
              <a:rPr lang="en-US" altLang="zh-TW" sz="2400" dirty="0">
                <a:ea typeface="新細明體" panose="02020500000000000000" pitchFamily="18" charset="-120"/>
                <a:sym typeface="Symbol" panose="05050102010706020507" pitchFamily="18" charset="2"/>
              </a:rPr>
              <a:t> represent the size (scope) of the number. Increasing the exponent increase the size of regions 2 and 6. </a:t>
            </a:r>
          </a:p>
          <a:p>
            <a:pPr eaLnBrk="1" hangingPunct="1">
              <a:lnSpc>
                <a:spcPct val="90000"/>
              </a:lnSpc>
            </a:pPr>
            <a:r>
              <a:rPr lang="en-US" altLang="zh-TW" sz="2400" dirty="0">
                <a:ea typeface="新細明體" panose="02020500000000000000" pitchFamily="18" charset="-120"/>
                <a:sym typeface="Symbol" panose="05050102010706020507" pitchFamily="18" charset="2"/>
              </a:rPr>
              <a:t>The spacing between adjacent expressible numbers is not constant but the relative error introduced by </a:t>
            </a:r>
            <a:r>
              <a:rPr lang="en-US" altLang="zh-TW" sz="2400" b="1" i="1" dirty="0">
                <a:ea typeface="新細明體" panose="02020500000000000000" pitchFamily="18" charset="-120"/>
                <a:sym typeface="Symbol" panose="05050102010706020507" pitchFamily="18" charset="2"/>
              </a:rPr>
              <a:t>rounding</a:t>
            </a:r>
            <a:r>
              <a:rPr lang="en-US" altLang="zh-TW" sz="2400" dirty="0">
                <a:ea typeface="新細明體" panose="02020500000000000000" pitchFamily="18" charset="-120"/>
                <a:sym typeface="Symbol" panose="05050102010706020507" pitchFamily="18" charset="2"/>
              </a:rPr>
              <a:t> is the same for small number as large ones.</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15</a:t>
            </a:fld>
            <a:endParaRPr lang="en-US"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Tree>
    <p:extLst>
      <p:ext uri="{BB962C8B-B14F-4D97-AF65-F5344CB8AC3E}">
        <p14:creationId xmlns:p14="http://schemas.microsoft.com/office/powerpoint/2010/main" val="3288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TW" sz="32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Floating-Point Normalization</a:t>
            </a:r>
            <a:endParaRPr lang="en-US" sz="3200" dirty="0">
              <a:solidFill>
                <a:schemeClr val="accent6"/>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16</a:t>
            </a:fld>
            <a:endParaRPr lang="en-US" altLang="en-US"/>
          </a:p>
        </p:txBody>
      </p:sp>
      <p:sp>
        <p:nvSpPr>
          <p:cNvPr id="7" name="Rectangle 3"/>
          <p:cNvSpPr txBox="1">
            <a:spLocks noChangeArrowheads="1"/>
          </p:cNvSpPr>
          <p:nvPr/>
        </p:nvSpPr>
        <p:spPr bwMode="auto">
          <a:xfrm>
            <a:off x="1968500" y="1435100"/>
            <a:ext cx="82296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ctr" eaLnBrk="1" hangingPunct="1">
              <a:lnSpc>
                <a:spcPct val="90000"/>
              </a:lnSpc>
              <a:buFontTx/>
              <a:buNone/>
            </a:pPr>
            <a:r>
              <a:rPr lang="en-US" altLang="zh-TW" b="1">
                <a:ea typeface="新細明體" panose="02020500000000000000" pitchFamily="18" charset="-120"/>
                <a:sym typeface="Symbol" panose="05050102010706020507" pitchFamily="18" charset="2"/>
              </a:rPr>
              <a:t>Binary floating point example</a:t>
            </a:r>
          </a:p>
          <a:p>
            <a:pPr algn="ctr" eaLnBrk="1" hangingPunct="1">
              <a:lnSpc>
                <a:spcPct val="90000"/>
              </a:lnSpc>
              <a:buFontTx/>
              <a:buNone/>
            </a:pPr>
            <a:endParaRPr lang="en-US" altLang="zh-TW" sz="2800" b="1">
              <a:ea typeface="新細明體" panose="02020500000000000000" pitchFamily="18" charset="-120"/>
              <a:sym typeface="Symbol" panose="05050102010706020507" pitchFamily="18" charset="2"/>
            </a:endParaRPr>
          </a:p>
          <a:p>
            <a:pPr eaLnBrk="1" hangingPunct="1">
              <a:lnSpc>
                <a:spcPct val="90000"/>
              </a:lnSpc>
              <a:buFontTx/>
              <a:buNone/>
            </a:pPr>
            <a:r>
              <a:rPr lang="en-US" altLang="zh-TW" sz="2800">
                <a:latin typeface="Courier New" panose="02070309020205020404" pitchFamily="49" charset="0"/>
                <a:ea typeface="新細明體" panose="02020500000000000000" pitchFamily="18" charset="-120"/>
                <a:sym typeface="Symbol" panose="05050102010706020507" pitchFamily="18" charset="2"/>
              </a:rPr>
              <a:t> </a:t>
            </a:r>
            <a:r>
              <a:rPr lang="en-US" altLang="zh-TW" sz="2000" b="1">
                <a:latin typeface="Courier New" panose="02070309020205020404" pitchFamily="49" charset="0"/>
                <a:ea typeface="新細明體" panose="02020500000000000000" pitchFamily="18" charset="-120"/>
                <a:sym typeface="Symbol" panose="05050102010706020507" pitchFamily="18" charset="2"/>
              </a:rPr>
              <a:t>0 1 0 1 0 1 0 0. 0 0 0 0 0 0 0 0 0 0 0 1 1 0 1 1</a:t>
            </a:r>
          </a:p>
          <a:p>
            <a:pPr eaLnBrk="1" hangingPunct="1">
              <a:lnSpc>
                <a:spcPct val="90000"/>
              </a:lnSpc>
              <a:buFontTx/>
              <a:buNone/>
            </a:pPr>
            <a:endParaRPr lang="en-US" altLang="zh-TW" sz="2000" b="1">
              <a:latin typeface="Courier New" panose="02070309020205020404" pitchFamily="49" charset="0"/>
              <a:ea typeface="新細明體" panose="02020500000000000000" pitchFamily="18" charset="-120"/>
              <a:sym typeface="Symbol" panose="05050102010706020507" pitchFamily="18" charset="2"/>
            </a:endParaRPr>
          </a:p>
          <a:p>
            <a:pPr eaLnBrk="1" hangingPunct="1">
              <a:lnSpc>
                <a:spcPct val="90000"/>
              </a:lnSpc>
              <a:buFontTx/>
              <a:buNone/>
            </a:pPr>
            <a:endParaRPr lang="en-US" altLang="zh-TW" sz="2000" b="1">
              <a:latin typeface="Courier New" panose="02070309020205020404" pitchFamily="49" charset="0"/>
              <a:ea typeface="新細明體" panose="02020500000000000000" pitchFamily="18" charset="-120"/>
              <a:sym typeface="Symbol" panose="05050102010706020507" pitchFamily="18" charset="2"/>
            </a:endParaRPr>
          </a:p>
          <a:p>
            <a:pPr eaLnBrk="1" hangingPunct="1">
              <a:lnSpc>
                <a:spcPct val="90000"/>
              </a:lnSpc>
              <a:buFontTx/>
              <a:buNone/>
            </a:pPr>
            <a:endParaRPr lang="en-US" altLang="zh-TW" sz="2000" b="1">
              <a:latin typeface="Courier New" panose="02070309020205020404" pitchFamily="49" charset="0"/>
              <a:ea typeface="新細明體" panose="02020500000000000000" pitchFamily="18" charset="-120"/>
              <a:sym typeface="Symbol" panose="05050102010706020507" pitchFamily="18" charset="2"/>
            </a:endParaRPr>
          </a:p>
          <a:p>
            <a:pPr eaLnBrk="1" hangingPunct="1">
              <a:lnSpc>
                <a:spcPct val="90000"/>
              </a:lnSpc>
              <a:buFontTx/>
              <a:buNone/>
            </a:pPr>
            <a:endParaRPr lang="en-US" altLang="zh-TW" sz="2000" b="1">
              <a:latin typeface="Courier New" panose="02070309020205020404" pitchFamily="49" charset="0"/>
              <a:ea typeface="新細明體" panose="02020500000000000000" pitchFamily="18" charset="-120"/>
              <a:sym typeface="Symbol" panose="05050102010706020507" pitchFamily="18" charset="2"/>
            </a:endParaRPr>
          </a:p>
          <a:p>
            <a:pPr eaLnBrk="1" hangingPunct="1">
              <a:lnSpc>
                <a:spcPct val="90000"/>
              </a:lnSpc>
              <a:buFontTx/>
              <a:buNone/>
            </a:pPr>
            <a:endParaRPr lang="en-US" altLang="zh-TW" sz="2000" b="1">
              <a:latin typeface="Courier New" panose="02070309020205020404" pitchFamily="49" charset="0"/>
              <a:ea typeface="新細明體" panose="02020500000000000000" pitchFamily="18" charset="-120"/>
              <a:sym typeface="Symbol" panose="05050102010706020507" pitchFamily="18" charset="2"/>
            </a:endParaRPr>
          </a:p>
          <a:p>
            <a:pPr eaLnBrk="1" hangingPunct="1">
              <a:lnSpc>
                <a:spcPct val="90000"/>
              </a:lnSpc>
              <a:buFontTx/>
              <a:buNone/>
            </a:pPr>
            <a:endParaRPr lang="en-US" altLang="zh-TW" sz="2000" b="1">
              <a:latin typeface="Courier New" panose="02070309020205020404" pitchFamily="49" charset="0"/>
              <a:ea typeface="新細明體" panose="02020500000000000000" pitchFamily="18" charset="-120"/>
              <a:sym typeface="Symbol" panose="05050102010706020507" pitchFamily="18" charset="2"/>
            </a:endParaRPr>
          </a:p>
          <a:p>
            <a:pPr eaLnBrk="1" hangingPunct="1">
              <a:lnSpc>
                <a:spcPct val="90000"/>
              </a:lnSpc>
            </a:pPr>
            <a:r>
              <a:rPr lang="en-US" altLang="zh-TW" sz="3600" b="1">
                <a:ea typeface="新細明體" panose="02020500000000000000" pitchFamily="18" charset="-120"/>
                <a:sym typeface="Symbol" panose="05050102010706020507" pitchFamily="18" charset="2"/>
              </a:rPr>
              <a:t>Normalized </a:t>
            </a:r>
            <a:r>
              <a:rPr lang="en-US" altLang="zh-TW" sz="3600">
                <a:ea typeface="新細明體" panose="02020500000000000000" pitchFamily="18" charset="-120"/>
                <a:sym typeface="Symbol" panose="05050102010706020507" pitchFamily="18" charset="2"/>
              </a:rPr>
              <a:t>means that a fraction with a non zero left most digit</a:t>
            </a:r>
            <a:endParaRPr lang="en-US" altLang="zh-TW" sz="3600" b="1" dirty="0">
              <a:ea typeface="新細明體" panose="02020500000000000000" pitchFamily="18" charset="-120"/>
              <a:sym typeface="Symbol" panose="05050102010706020507" pitchFamily="18" charset="2"/>
            </a:endParaRPr>
          </a:p>
        </p:txBody>
      </p:sp>
      <p:sp>
        <p:nvSpPr>
          <p:cNvPr id="8" name="Slide Number Placeholder 6"/>
          <p:cNvSpPr txBox="1">
            <a:spLocks/>
          </p:cNvSpPr>
          <p:nvPr/>
        </p:nvSpPr>
        <p:spPr>
          <a:xfrm>
            <a:off x="8610600" y="6356350"/>
            <a:ext cx="2743200"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200" kern="1200">
                <a:solidFill>
                  <a:srgbClr val="B5A788"/>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9055FE0C-2DD1-43E2-A671-8B18017FD705}" type="slidenum">
              <a:rPr lang="zh-TW" altLang="en-US" smtClean="0"/>
              <a:pPr>
                <a:defRPr/>
              </a:pPr>
              <a:t>16</a:t>
            </a:fld>
            <a:endParaRPr lang="en-US" altLang="zh-TW"/>
          </a:p>
        </p:txBody>
      </p:sp>
      <p:sp>
        <p:nvSpPr>
          <p:cNvPr id="9" name="Line 4"/>
          <p:cNvSpPr>
            <a:spLocks noChangeShapeType="1"/>
          </p:cNvSpPr>
          <p:nvPr/>
        </p:nvSpPr>
        <p:spPr bwMode="auto">
          <a:xfrm flipH="1" flipV="1">
            <a:off x="2501900" y="2921000"/>
            <a:ext cx="12700" cy="939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sz="1600">
              <a:solidFill>
                <a:srgbClr val="000000"/>
              </a:solidFill>
              <a:latin typeface="Helvetica" panose="020B0604020202020204" pitchFamily="34" charset="0"/>
              <a:cs typeface="+mn-cs"/>
            </a:endParaRPr>
          </a:p>
        </p:txBody>
      </p:sp>
      <p:sp>
        <p:nvSpPr>
          <p:cNvPr id="10" name="AutoShape 5"/>
          <p:cNvSpPr>
            <a:spLocks/>
          </p:cNvSpPr>
          <p:nvPr/>
        </p:nvSpPr>
        <p:spPr bwMode="auto">
          <a:xfrm rot="16200000">
            <a:off x="3467100" y="2247900"/>
            <a:ext cx="571500" cy="1892300"/>
          </a:xfrm>
          <a:prstGeom prst="leftBrace">
            <a:avLst>
              <a:gd name="adj1" fmla="val 2759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sz="1600">
              <a:solidFill>
                <a:srgbClr val="000000"/>
              </a:solidFill>
              <a:latin typeface="Helvetica" panose="020B0604020202020204" pitchFamily="34" charset="0"/>
              <a:cs typeface="+mn-cs"/>
            </a:endParaRPr>
          </a:p>
        </p:txBody>
      </p:sp>
      <p:sp>
        <p:nvSpPr>
          <p:cNvPr id="11" name="Text Box 6"/>
          <p:cNvSpPr txBox="1">
            <a:spLocks noChangeArrowheads="1"/>
          </p:cNvSpPr>
          <p:nvPr/>
        </p:nvSpPr>
        <p:spPr bwMode="auto">
          <a:xfrm>
            <a:off x="2282826" y="3997326"/>
            <a:ext cx="588963"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lang="en-US" altLang="zh-TW" sz="1600">
                <a:solidFill>
                  <a:srgbClr val="000000"/>
                </a:solidFill>
                <a:latin typeface="Helvetica" panose="020B0604020202020204" pitchFamily="34" charset="0"/>
                <a:ea typeface="新細明體" panose="02020500000000000000" pitchFamily="18" charset="-120"/>
                <a:cs typeface="+mn-cs"/>
              </a:rPr>
              <a:t>Sign</a:t>
            </a:r>
          </a:p>
          <a:p>
            <a:pPr algn="ctr" eaLnBrk="1" hangingPunct="1">
              <a:defRPr/>
            </a:pPr>
            <a:r>
              <a:rPr lang="en-US" altLang="zh-TW" sz="1600">
                <a:solidFill>
                  <a:srgbClr val="000000"/>
                </a:solidFill>
                <a:latin typeface="Helvetica" panose="020B0604020202020204" pitchFamily="34" charset="0"/>
                <a:ea typeface="新細明體" panose="02020500000000000000" pitchFamily="18" charset="-120"/>
                <a:cs typeface="+mn-cs"/>
              </a:rPr>
              <a:t>+</a:t>
            </a:r>
          </a:p>
        </p:txBody>
      </p:sp>
      <p:sp>
        <p:nvSpPr>
          <p:cNvPr id="12" name="Text Box 7"/>
          <p:cNvSpPr txBox="1">
            <a:spLocks noChangeArrowheads="1"/>
          </p:cNvSpPr>
          <p:nvPr/>
        </p:nvSpPr>
        <p:spPr bwMode="auto">
          <a:xfrm>
            <a:off x="3159125" y="3540125"/>
            <a:ext cx="116205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lang="en-US" altLang="zh-TW" sz="1600">
                <a:solidFill>
                  <a:srgbClr val="000000"/>
                </a:solidFill>
                <a:latin typeface="Helvetica" panose="020B0604020202020204" pitchFamily="34" charset="0"/>
                <a:ea typeface="新細明體" panose="02020500000000000000" pitchFamily="18" charset="-120"/>
                <a:cs typeface="+mn-cs"/>
              </a:rPr>
              <a:t>Exponent</a:t>
            </a:r>
          </a:p>
          <a:p>
            <a:pPr algn="ctr" eaLnBrk="1" hangingPunct="1">
              <a:defRPr/>
            </a:pPr>
            <a:r>
              <a:rPr lang="en-US" altLang="zh-TW" sz="1600">
                <a:solidFill>
                  <a:srgbClr val="000000"/>
                </a:solidFill>
                <a:latin typeface="Helvetica" panose="020B0604020202020204" pitchFamily="34" charset="0"/>
                <a:ea typeface="新細明體" panose="02020500000000000000" pitchFamily="18" charset="-120"/>
                <a:cs typeface="+mn-cs"/>
              </a:rPr>
              <a:t>Excess 64</a:t>
            </a:r>
          </a:p>
          <a:p>
            <a:pPr algn="ctr" eaLnBrk="1" hangingPunct="1">
              <a:defRPr/>
            </a:pPr>
            <a:r>
              <a:rPr lang="en-US" altLang="zh-TW" sz="1600">
                <a:solidFill>
                  <a:srgbClr val="000000"/>
                </a:solidFill>
                <a:latin typeface="Helvetica" panose="020B0604020202020204" pitchFamily="34" charset="0"/>
                <a:ea typeface="新細明體" panose="02020500000000000000" pitchFamily="18" charset="-120"/>
                <a:cs typeface="+mn-cs"/>
              </a:rPr>
              <a:t>84-64 = 20</a:t>
            </a:r>
          </a:p>
        </p:txBody>
      </p:sp>
      <p:sp>
        <p:nvSpPr>
          <p:cNvPr id="13" name="AutoShape 8"/>
          <p:cNvSpPr>
            <a:spLocks/>
          </p:cNvSpPr>
          <p:nvPr/>
        </p:nvSpPr>
        <p:spPr bwMode="auto">
          <a:xfrm rot="16200000">
            <a:off x="7099300" y="889000"/>
            <a:ext cx="571500" cy="4584700"/>
          </a:xfrm>
          <a:prstGeom prst="leftBrace">
            <a:avLst>
              <a:gd name="adj1" fmla="val 668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sz="1600">
              <a:solidFill>
                <a:srgbClr val="000000"/>
              </a:solidFill>
              <a:latin typeface="Helvetica" panose="020B0604020202020204" pitchFamily="34" charset="0"/>
              <a:cs typeface="+mn-cs"/>
            </a:endParaRPr>
          </a:p>
        </p:txBody>
      </p:sp>
      <p:sp>
        <p:nvSpPr>
          <p:cNvPr id="14" name="Text Box 9"/>
          <p:cNvSpPr txBox="1">
            <a:spLocks noChangeArrowheads="1"/>
          </p:cNvSpPr>
          <p:nvPr/>
        </p:nvSpPr>
        <p:spPr bwMode="auto">
          <a:xfrm>
            <a:off x="6918326" y="3857625"/>
            <a:ext cx="91757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TW" sz="1600">
                <a:solidFill>
                  <a:srgbClr val="000000"/>
                </a:solidFill>
                <a:latin typeface="Helvetica" panose="020B0604020202020204" pitchFamily="34" charset="0"/>
                <a:ea typeface="新細明體" panose="02020500000000000000" pitchFamily="18" charset="-120"/>
                <a:cs typeface="+mn-cs"/>
              </a:rPr>
              <a:t>Fraction</a:t>
            </a: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Tree>
    <p:extLst>
      <p:ext uri="{BB962C8B-B14F-4D97-AF65-F5344CB8AC3E}">
        <p14:creationId xmlns:p14="http://schemas.microsoft.com/office/powerpoint/2010/main" val="3176500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TW" sz="32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IEEE Floating-Point Standard 754</a:t>
            </a:r>
            <a:endParaRPr lang="en-US" sz="3200" dirty="0">
              <a:solidFill>
                <a:schemeClr val="accent6"/>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17</a:t>
            </a:fld>
            <a:endParaRPr lang="en-US" altLang="en-US"/>
          </a:p>
        </p:txBody>
      </p:sp>
      <p:sp>
        <p:nvSpPr>
          <p:cNvPr id="6" name="Rectangle 3"/>
          <p:cNvSpPr txBox="1">
            <a:spLocks noChangeArrowheads="1"/>
          </p:cNvSpPr>
          <p:nvPr/>
        </p:nvSpPr>
        <p:spPr bwMode="auto">
          <a:xfrm>
            <a:off x="2209800" y="1282700"/>
            <a:ext cx="77724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lnSpc>
                <a:spcPct val="80000"/>
              </a:lnSpc>
            </a:pPr>
            <a:r>
              <a:rPr lang="en-US" altLang="zh-TW" sz="2400" dirty="0">
                <a:ea typeface="新細明體" panose="02020500000000000000" pitchFamily="18" charset="-120"/>
              </a:rPr>
              <a:t>Single precision – 32 bits</a:t>
            </a:r>
          </a:p>
          <a:p>
            <a:pPr eaLnBrk="1" hangingPunct="1">
              <a:lnSpc>
                <a:spcPct val="80000"/>
              </a:lnSpc>
            </a:pPr>
            <a:r>
              <a:rPr lang="en-US" altLang="zh-TW" sz="2400" dirty="0">
                <a:ea typeface="新細明體" panose="02020500000000000000" pitchFamily="18" charset="-120"/>
              </a:rPr>
              <a:t>Double precision – 64 bits</a:t>
            </a:r>
          </a:p>
          <a:p>
            <a:pPr eaLnBrk="1" hangingPunct="1">
              <a:lnSpc>
                <a:spcPct val="80000"/>
              </a:lnSpc>
            </a:pPr>
            <a:r>
              <a:rPr lang="en-US" altLang="zh-TW" sz="2400" dirty="0">
                <a:ea typeface="新細明體" panose="02020500000000000000" pitchFamily="18" charset="-120"/>
              </a:rPr>
              <a:t>Extended precision – 80 bits</a:t>
            </a:r>
          </a:p>
          <a:p>
            <a:pPr eaLnBrk="1" hangingPunct="1">
              <a:lnSpc>
                <a:spcPct val="80000"/>
              </a:lnSpc>
            </a:pPr>
            <a:r>
              <a:rPr lang="en-US" altLang="zh-TW" sz="2400" dirty="0">
                <a:ea typeface="新細明體" panose="02020500000000000000" pitchFamily="18" charset="-120"/>
              </a:rPr>
              <a:t>Starting from the leftmost bits</a:t>
            </a:r>
          </a:p>
          <a:p>
            <a:pPr lvl="1" eaLnBrk="1" hangingPunct="1"/>
            <a:r>
              <a:rPr lang="en-US" altLang="zh-TW" sz="2000" dirty="0">
                <a:ea typeface="新細明體" panose="02020500000000000000" pitchFamily="18" charset="-120"/>
              </a:rPr>
              <a:t>Sign; Exponent, 8 for single (excess 127) and 11 for double (excess 1023); Fraction, 23 for single and 52 for double.</a:t>
            </a:r>
          </a:p>
          <a:p>
            <a:pPr eaLnBrk="1" hangingPunct="1">
              <a:lnSpc>
                <a:spcPct val="80000"/>
              </a:lnSpc>
            </a:pPr>
            <a:r>
              <a:rPr lang="en-US" altLang="zh-TW" sz="2400" dirty="0">
                <a:ea typeface="新細明體" panose="02020500000000000000" pitchFamily="18" charset="-120"/>
              </a:rPr>
              <a:t>Fraction – implied 1 followed by 23 or 52 explicit bits </a:t>
            </a:r>
          </a:p>
        </p:txBody>
      </p:sp>
      <p:graphicFrame>
        <p:nvGraphicFramePr>
          <p:cNvPr id="7" name="Object 4"/>
          <p:cNvGraphicFramePr>
            <a:graphicFrameLocks noChangeAspect="1"/>
          </p:cNvGraphicFramePr>
          <p:nvPr>
            <p:extLst>
              <p:ext uri="{D42A27DB-BD31-4B8C-83A1-F6EECF244321}">
                <p14:modId xmlns:p14="http://schemas.microsoft.com/office/powerpoint/2010/main" val="4103414369"/>
              </p:ext>
            </p:extLst>
          </p:nvPr>
        </p:nvGraphicFramePr>
        <p:xfrm>
          <a:off x="3101975" y="3665538"/>
          <a:ext cx="6037263" cy="3195637"/>
        </p:xfrm>
        <a:graphic>
          <a:graphicData uri="http://schemas.openxmlformats.org/presentationml/2006/ole">
            <mc:AlternateContent xmlns:mc="http://schemas.openxmlformats.org/markup-compatibility/2006">
              <mc:Choice xmlns:v="urn:schemas-microsoft-com:vml" Requires="v">
                <p:oleObj spid="_x0000_s338974" name="Photo Editor 影像 " r:id="rId3" imgW="11552381" imgH="6114286" progId="MSPhotoEd.3">
                  <p:embed/>
                </p:oleObj>
              </mc:Choice>
              <mc:Fallback>
                <p:oleObj name="Photo Editor 影像 " r:id="rId3" imgW="11552381" imgH="6114286"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1975" y="3665538"/>
                        <a:ext cx="6037263" cy="319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6"/>
          <p:cNvSpPr txBox="1">
            <a:spLocks/>
          </p:cNvSpPr>
          <p:nvPr/>
        </p:nvSpPr>
        <p:spPr>
          <a:xfrm>
            <a:off x="8610600" y="6356350"/>
            <a:ext cx="2743200"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200" kern="1200">
                <a:solidFill>
                  <a:srgbClr val="B5A788"/>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7FD8E7F6-AA77-48FF-8651-B1316ABD2215}" type="slidenum">
              <a:rPr lang="zh-TW" altLang="en-US" smtClean="0"/>
              <a:pPr>
                <a:defRPr/>
              </a:pPr>
              <a:t>17</a:t>
            </a:fld>
            <a:endParaRPr lang="en-US" altLang="zh-TW"/>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Tree>
    <p:extLst>
      <p:ext uri="{BB962C8B-B14F-4D97-AF65-F5344CB8AC3E}">
        <p14:creationId xmlns:p14="http://schemas.microsoft.com/office/powerpoint/2010/main" val="1470626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TW" sz="36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IEEE Floating-Point Standard 754</a:t>
            </a:r>
            <a:endParaRPr lang="en-US" sz="3600" dirty="0">
              <a:solidFill>
                <a:schemeClr val="accent6"/>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18</a:t>
            </a:fld>
            <a:endParaRPr lang="en-US" altLang="en-US"/>
          </a:p>
        </p:txBody>
      </p:sp>
      <p:pic>
        <p:nvPicPr>
          <p:cNvPr id="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5263" y="1752600"/>
            <a:ext cx="942373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Tree>
    <p:extLst>
      <p:ext uri="{BB962C8B-B14F-4D97-AF65-F5344CB8AC3E}">
        <p14:creationId xmlns:p14="http://schemas.microsoft.com/office/powerpoint/2010/main" val="361698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TW" sz="32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Basic Counting Systems</a:t>
            </a:r>
            <a:endParaRPr lang="en-US" sz="3200" dirty="0">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342900" lvl="0" indent="-342900">
              <a:spcBef>
                <a:spcPct val="20000"/>
              </a:spcBef>
              <a:buClr>
                <a:srgbClr val="3333CC"/>
              </a:buClr>
              <a:buSzTx/>
              <a:buFontTx/>
              <a:buChar char="•"/>
            </a:pPr>
            <a:r>
              <a:rPr lang="en-US" altLang="zh-TW" kern="0" dirty="0">
                <a:solidFill>
                  <a:srgbClr val="3333CC"/>
                </a:solidFill>
                <a:latin typeface="Times New Roman"/>
                <a:ea typeface="新細明體" panose="02020500000000000000" pitchFamily="18" charset="-120"/>
              </a:rPr>
              <a:t>Decimal Counting</a:t>
            </a:r>
          </a:p>
          <a:p>
            <a:pPr marL="0" lvl="0" indent="0">
              <a:spcBef>
                <a:spcPct val="20000"/>
              </a:spcBef>
              <a:buClr>
                <a:srgbClr val="3333CC"/>
              </a:buClr>
              <a:buSzTx/>
              <a:buNone/>
            </a:pPr>
            <a:r>
              <a:rPr lang="en-US" altLang="zh-TW" sz="1800" kern="0" dirty="0">
                <a:solidFill>
                  <a:srgbClr val="3333CC"/>
                </a:solidFill>
                <a:latin typeface="Courier New" panose="02070309020205020404" pitchFamily="49" charset="0"/>
                <a:ea typeface="新細明體" panose="02020500000000000000" pitchFamily="18" charset="-120"/>
                <a:cs typeface="Courier New" panose="02070309020205020404" pitchFamily="49" charset="0"/>
              </a:rPr>
              <a:t>  0   1   2   3   4   5   6   7   8   9</a:t>
            </a:r>
          </a:p>
          <a:p>
            <a:pPr marL="0" lvl="0" indent="0">
              <a:spcBef>
                <a:spcPct val="20000"/>
              </a:spcBef>
              <a:buClr>
                <a:srgbClr val="3333CC"/>
              </a:buClr>
              <a:buSzTx/>
              <a:buNone/>
            </a:pPr>
            <a:r>
              <a:rPr lang="en-US" altLang="zh-TW" sz="1800" kern="0" dirty="0">
                <a:solidFill>
                  <a:srgbClr val="3333CC"/>
                </a:solidFill>
                <a:latin typeface="Courier New" panose="02070309020205020404" pitchFamily="49" charset="0"/>
                <a:ea typeface="新細明體" panose="02020500000000000000" pitchFamily="18" charset="-120"/>
                <a:cs typeface="Courier New" panose="02070309020205020404" pitchFamily="49" charset="0"/>
              </a:rPr>
              <a:t> 10  11  12  13  14  15  16  17  18  19</a:t>
            </a:r>
          </a:p>
          <a:p>
            <a:pPr marL="0" lvl="0" indent="0">
              <a:spcBef>
                <a:spcPct val="20000"/>
              </a:spcBef>
              <a:buClr>
                <a:srgbClr val="3333CC"/>
              </a:buClr>
              <a:buSzTx/>
              <a:buNone/>
            </a:pPr>
            <a:r>
              <a:rPr lang="en-US" altLang="zh-TW" sz="1800" kern="0" dirty="0">
                <a:solidFill>
                  <a:srgbClr val="3333CC"/>
                </a:solidFill>
                <a:latin typeface="Courier New" panose="02070309020205020404" pitchFamily="49" charset="0"/>
                <a:ea typeface="新細明體" panose="02020500000000000000" pitchFamily="18" charset="-120"/>
                <a:cs typeface="Courier New" panose="02070309020205020404" pitchFamily="49" charset="0"/>
              </a:rPr>
              <a:t> 20  21  22  23  24  25  26  27  28  29</a:t>
            </a:r>
          </a:p>
          <a:p>
            <a:pPr marL="0" lvl="0" indent="0">
              <a:spcBef>
                <a:spcPct val="20000"/>
              </a:spcBef>
              <a:buClr>
                <a:srgbClr val="3333CC"/>
              </a:buClr>
              <a:buSzTx/>
              <a:buNone/>
            </a:pPr>
            <a:r>
              <a:rPr lang="en-US" altLang="zh-TW" sz="1800" kern="0" dirty="0">
                <a:solidFill>
                  <a:srgbClr val="3333CC"/>
                </a:solidFill>
                <a:latin typeface="Courier New" panose="02070309020205020404" pitchFamily="49" charset="0"/>
                <a:ea typeface="新細明體" panose="02020500000000000000" pitchFamily="18" charset="-120"/>
                <a:cs typeface="Courier New" panose="02070309020205020404" pitchFamily="49" charset="0"/>
              </a:rPr>
              <a:t>. . .</a:t>
            </a:r>
          </a:p>
          <a:p>
            <a:pPr marL="0" lvl="0" indent="0">
              <a:spcBef>
                <a:spcPct val="20000"/>
              </a:spcBef>
              <a:buClr>
                <a:srgbClr val="3333CC"/>
              </a:buClr>
              <a:buSzTx/>
              <a:buNone/>
            </a:pPr>
            <a:r>
              <a:rPr lang="en-US" altLang="zh-TW" sz="1800" kern="0" dirty="0">
                <a:solidFill>
                  <a:srgbClr val="3333CC"/>
                </a:solidFill>
                <a:latin typeface="Courier New" panose="02070309020205020404" pitchFamily="49" charset="0"/>
                <a:ea typeface="新細明體" panose="02020500000000000000" pitchFamily="18" charset="-120"/>
                <a:cs typeface="Courier New" panose="02070309020205020404" pitchFamily="49" charset="0"/>
              </a:rPr>
              <a:t> 90  91  92  93  94  95  96  97  98  99</a:t>
            </a:r>
          </a:p>
          <a:p>
            <a:pPr marL="0" lvl="0" indent="0">
              <a:spcBef>
                <a:spcPct val="20000"/>
              </a:spcBef>
              <a:buClr>
                <a:srgbClr val="3333CC"/>
              </a:buClr>
              <a:buSzTx/>
              <a:buNone/>
            </a:pPr>
            <a:r>
              <a:rPr lang="en-US" altLang="zh-TW" sz="1800" kern="0" dirty="0">
                <a:solidFill>
                  <a:srgbClr val="3333CC"/>
                </a:solidFill>
                <a:latin typeface="Courier New" panose="02070309020205020404" pitchFamily="49" charset="0"/>
                <a:ea typeface="新細明體" panose="02020500000000000000" pitchFamily="18" charset="-120"/>
                <a:cs typeface="Courier New" panose="02070309020205020404" pitchFamily="49" charset="0"/>
              </a:rPr>
              <a:t>100 101 102 103 . . .</a:t>
            </a:r>
            <a:endParaRPr lang="en-US" altLang="zh-TW" sz="2800" kern="0" dirty="0">
              <a:solidFill>
                <a:srgbClr val="3333CC"/>
              </a:solidFill>
              <a:latin typeface="Times New Roman"/>
              <a:ea typeface="新細明體" panose="02020500000000000000" pitchFamily="18" charset="-120"/>
            </a:endParaRPr>
          </a:p>
          <a:p>
            <a:pPr marL="342900" lvl="0" indent="-342900">
              <a:spcBef>
                <a:spcPct val="20000"/>
              </a:spcBef>
              <a:buClr>
                <a:srgbClr val="3333CC"/>
              </a:buClr>
              <a:buSzTx/>
              <a:buFontTx/>
              <a:buChar char="•"/>
            </a:pPr>
            <a:r>
              <a:rPr lang="en-US" altLang="zh-TW" kern="0" dirty="0">
                <a:solidFill>
                  <a:srgbClr val="3333CC"/>
                </a:solidFill>
                <a:latin typeface="Times New Roman"/>
                <a:ea typeface="新細明體" panose="02020500000000000000" pitchFamily="18" charset="-120"/>
              </a:rPr>
              <a:t>Binary Counting</a:t>
            </a:r>
          </a:p>
          <a:p>
            <a:pPr marL="0" lvl="0" indent="0">
              <a:spcBef>
                <a:spcPct val="20000"/>
              </a:spcBef>
              <a:buClr>
                <a:srgbClr val="3333CC"/>
              </a:buClr>
              <a:buSzTx/>
              <a:buNone/>
            </a:pPr>
            <a:r>
              <a:rPr lang="en-US" altLang="zh-TW" sz="1800" kern="0" dirty="0">
                <a:solidFill>
                  <a:srgbClr val="3333CC"/>
                </a:solidFill>
                <a:latin typeface="Courier New" panose="02070309020205020404" pitchFamily="49" charset="0"/>
                <a:ea typeface="新細明體" panose="02020500000000000000" pitchFamily="18" charset="-120"/>
                <a:cs typeface="Courier New" panose="02070309020205020404" pitchFamily="49" charset="0"/>
              </a:rPr>
              <a:t>        0        1</a:t>
            </a:r>
          </a:p>
          <a:p>
            <a:pPr marL="0" lvl="0" indent="0">
              <a:spcBef>
                <a:spcPct val="20000"/>
              </a:spcBef>
              <a:buClr>
                <a:srgbClr val="3333CC"/>
              </a:buClr>
              <a:buSzTx/>
              <a:buNone/>
            </a:pPr>
            <a:r>
              <a:rPr lang="en-US" altLang="zh-TW" sz="1800" kern="0" dirty="0">
                <a:solidFill>
                  <a:srgbClr val="3333CC"/>
                </a:solidFill>
                <a:latin typeface="Courier New" panose="02070309020205020404" pitchFamily="49" charset="0"/>
                <a:ea typeface="新細明體" panose="02020500000000000000" pitchFamily="18" charset="-120"/>
                <a:cs typeface="Courier New" panose="02070309020205020404" pitchFamily="49" charset="0"/>
              </a:rPr>
              <a:t>       10       11</a:t>
            </a:r>
          </a:p>
          <a:p>
            <a:pPr marL="0" lvl="0" indent="0">
              <a:spcBef>
                <a:spcPct val="20000"/>
              </a:spcBef>
              <a:buClr>
                <a:srgbClr val="3333CC"/>
              </a:buClr>
              <a:buSzTx/>
              <a:buNone/>
            </a:pPr>
            <a:r>
              <a:rPr lang="en-US" altLang="zh-TW" sz="1800" kern="0" dirty="0">
                <a:solidFill>
                  <a:srgbClr val="3333CC"/>
                </a:solidFill>
                <a:latin typeface="Courier New" panose="02070309020205020404" pitchFamily="49" charset="0"/>
                <a:ea typeface="新細明體" panose="02020500000000000000" pitchFamily="18" charset="-120"/>
                <a:cs typeface="Courier New" panose="02070309020205020404" pitchFamily="49" charset="0"/>
              </a:rPr>
              <a:t>      100      101</a:t>
            </a:r>
          </a:p>
          <a:p>
            <a:pPr marL="0" lvl="0" indent="0">
              <a:spcBef>
                <a:spcPct val="20000"/>
              </a:spcBef>
              <a:buClr>
                <a:srgbClr val="3333CC"/>
              </a:buClr>
              <a:buSzTx/>
              <a:buNone/>
            </a:pPr>
            <a:r>
              <a:rPr lang="en-US" altLang="zh-TW" sz="1800" kern="0" dirty="0">
                <a:solidFill>
                  <a:srgbClr val="3333CC"/>
                </a:solidFill>
                <a:latin typeface="Courier New" panose="02070309020205020404" pitchFamily="49" charset="0"/>
                <a:ea typeface="新細明體" panose="02020500000000000000" pitchFamily="18" charset="-120"/>
                <a:cs typeface="Courier New" panose="02070309020205020404" pitchFamily="49" charset="0"/>
              </a:rPr>
              <a:t>      110      111</a:t>
            </a:r>
          </a:p>
          <a:p>
            <a:pPr marL="0" lvl="0" indent="0">
              <a:spcBef>
                <a:spcPct val="20000"/>
              </a:spcBef>
              <a:buClr>
                <a:srgbClr val="3333CC"/>
              </a:buClr>
              <a:buSzTx/>
              <a:buNone/>
            </a:pPr>
            <a:r>
              <a:rPr lang="en-US" altLang="zh-TW" sz="1800" kern="0" dirty="0">
                <a:solidFill>
                  <a:srgbClr val="3333CC"/>
                </a:solidFill>
                <a:latin typeface="Courier New" panose="02070309020205020404" pitchFamily="49" charset="0"/>
                <a:ea typeface="新細明體" panose="02020500000000000000" pitchFamily="18" charset="-120"/>
                <a:cs typeface="Courier New" panose="02070309020205020404" pitchFamily="49" charset="0"/>
              </a:rPr>
              <a:t>     1000     1001</a:t>
            </a:r>
          </a:p>
          <a:p>
            <a:pPr marL="82550" indent="0">
              <a:buNone/>
            </a:pP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2</a:t>
            </a:fld>
            <a:endParaRPr lang="en-US"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Tree>
    <p:extLst>
      <p:ext uri="{BB962C8B-B14F-4D97-AF65-F5344CB8AC3E}">
        <p14:creationId xmlns:p14="http://schemas.microsoft.com/office/powerpoint/2010/main" val="252485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zh-TW" sz="32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Radix Number Systems</a:t>
            </a:r>
            <a:br>
              <a:rPr lang="en-US" altLang="zh-TW" sz="2400" b="1" dirty="0">
                <a:solidFill>
                  <a:schemeClr val="accent6"/>
                </a:solidFill>
                <a:latin typeface="Arial" panose="020B0604020202020204" pitchFamily="34" charset="0"/>
                <a:ea typeface="新細明體" panose="02020500000000000000" pitchFamily="18" charset="-120"/>
                <a:cs typeface="Arial" panose="020B0604020202020204" pitchFamily="34" charset="0"/>
              </a:rPr>
            </a:br>
            <a:r>
              <a:rPr lang="en-US" altLang="zh-TW" sz="20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The Choice of 10 as Radix</a:t>
            </a:r>
            <a:endParaRPr lang="en-US" sz="2000" b="1" dirty="0">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609600" indent="-609600" algn="ctr">
              <a:lnSpc>
                <a:spcPct val="90000"/>
              </a:lnSpc>
              <a:buNone/>
            </a:pPr>
            <a:endParaRPr lang="en-US" altLang="zh-TW" b="1" dirty="0">
              <a:ea typeface="新細明體" panose="02020500000000000000" pitchFamily="18" charset="-120"/>
            </a:endParaRPr>
          </a:p>
          <a:p>
            <a:pPr marL="609600" indent="-609600" algn="ctr">
              <a:lnSpc>
                <a:spcPct val="90000"/>
              </a:lnSpc>
              <a:buNone/>
            </a:pPr>
            <a:endParaRPr lang="en-US" altLang="zh-TW" b="1" dirty="0">
              <a:ea typeface="新細明體" panose="02020500000000000000" pitchFamily="18" charset="-120"/>
            </a:endParaRPr>
          </a:p>
          <a:p>
            <a:pPr marL="609600" indent="-609600" algn="ctr">
              <a:lnSpc>
                <a:spcPct val="90000"/>
              </a:lnSpc>
              <a:buNone/>
            </a:pPr>
            <a:endParaRPr lang="en-US" altLang="zh-TW" b="1" dirty="0">
              <a:ea typeface="新細明體" panose="02020500000000000000" pitchFamily="18" charset="-120"/>
            </a:endParaRPr>
          </a:p>
          <a:p>
            <a:pPr marL="609600" indent="-609600" algn="ctr">
              <a:lnSpc>
                <a:spcPct val="90000"/>
              </a:lnSpc>
              <a:buNone/>
            </a:pPr>
            <a:endParaRPr lang="en-US" altLang="zh-TW" b="1" dirty="0">
              <a:ea typeface="新細明體" panose="02020500000000000000" pitchFamily="18" charset="-120"/>
            </a:endParaRPr>
          </a:p>
          <a:p>
            <a:pPr marL="609600" indent="-609600" algn="ctr">
              <a:lnSpc>
                <a:spcPct val="90000"/>
              </a:lnSpc>
              <a:buNone/>
            </a:pPr>
            <a:endParaRPr lang="en-US" altLang="zh-TW" b="1" dirty="0">
              <a:ea typeface="新細明體" panose="02020500000000000000" pitchFamily="18" charset="-120"/>
            </a:endParaRPr>
          </a:p>
          <a:p>
            <a:pPr marL="609600" indent="-609600" algn="ctr">
              <a:lnSpc>
                <a:spcPct val="90000"/>
              </a:lnSpc>
              <a:buNone/>
            </a:pPr>
            <a:endParaRPr lang="en-US" altLang="zh-TW" b="1" dirty="0">
              <a:ea typeface="新細明體" panose="02020500000000000000" pitchFamily="18" charset="-120"/>
            </a:endParaRPr>
          </a:p>
          <a:p>
            <a:pPr marL="609600" indent="-609600" algn="ctr">
              <a:lnSpc>
                <a:spcPct val="90000"/>
              </a:lnSpc>
              <a:buNone/>
            </a:pPr>
            <a:endParaRPr lang="en-US" altLang="zh-TW" b="1" dirty="0">
              <a:ea typeface="新細明體" panose="02020500000000000000" pitchFamily="18" charset="-120"/>
            </a:endParaRPr>
          </a:p>
          <a:p>
            <a:pPr marL="609600" indent="-609600" algn="ctr">
              <a:lnSpc>
                <a:spcPct val="90000"/>
              </a:lnSpc>
              <a:buNone/>
            </a:pPr>
            <a:r>
              <a:rPr lang="en-US" altLang="zh-TW" sz="2400" b="1" dirty="0">
                <a:ea typeface="新細明體" panose="02020500000000000000" pitchFamily="18" charset="-120"/>
              </a:rPr>
              <a:t>The general form of a decimal number.</a:t>
            </a:r>
          </a:p>
          <a:p>
            <a:pPr marL="609600" indent="-609600" algn="ctr">
              <a:lnSpc>
                <a:spcPct val="90000"/>
              </a:lnSpc>
              <a:buNone/>
            </a:pPr>
            <a:r>
              <a:rPr lang="en-US" altLang="zh-TW" sz="2400" dirty="0">
                <a:solidFill>
                  <a:srgbClr val="FF0000"/>
                </a:solidFill>
                <a:ea typeface="新細明體" panose="02020500000000000000" pitchFamily="18" charset="-120"/>
              </a:rPr>
              <a:t>Which item in the above formula need to be changed for binary numbers?</a:t>
            </a:r>
          </a:p>
          <a:p>
            <a:pPr marL="609600" indent="-609600" algn="ctr">
              <a:lnSpc>
                <a:spcPct val="90000"/>
              </a:lnSpc>
              <a:buNone/>
            </a:pPr>
            <a:r>
              <a:rPr lang="en-US" altLang="zh-TW" sz="2400" dirty="0">
                <a:solidFill>
                  <a:srgbClr val="FF0000"/>
                </a:solidFill>
                <a:ea typeface="新細明體" panose="02020500000000000000" pitchFamily="18" charset="-120"/>
              </a:rPr>
              <a:t>Why?</a:t>
            </a:r>
          </a:p>
          <a:p>
            <a:endParaRPr lang="en-US" dirty="0"/>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3</a:t>
            </a:fld>
            <a:endParaRPr lang="en-US" altLang="en-US"/>
          </a:p>
        </p:txBody>
      </p:sp>
      <p:pic>
        <p:nvPicPr>
          <p:cNvPr id="6" name="Picture 4" descr="A-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362" y="1563689"/>
            <a:ext cx="8859838"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Tree>
    <p:extLst>
      <p:ext uri="{BB962C8B-B14F-4D97-AF65-F5344CB8AC3E}">
        <p14:creationId xmlns:p14="http://schemas.microsoft.com/office/powerpoint/2010/main" val="370923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zh-TW" sz="32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Radix Numbers</a:t>
            </a:r>
            <a:br>
              <a:rPr lang="en-US" altLang="zh-TW" sz="3200" b="1" dirty="0">
                <a:solidFill>
                  <a:schemeClr val="accent6"/>
                </a:solidFill>
                <a:latin typeface="Arial" panose="020B0604020202020204" pitchFamily="34" charset="0"/>
                <a:ea typeface="新細明體" panose="02020500000000000000" pitchFamily="18" charset="-120"/>
                <a:cs typeface="Arial" panose="020B0604020202020204" pitchFamily="34" charset="0"/>
              </a:rPr>
            </a:br>
            <a:r>
              <a:rPr lang="en-US" altLang="zh-TW" sz="28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Different Representation of The 2001</a:t>
            </a:r>
            <a:r>
              <a:rPr lang="en-US" altLang="zh-TW" sz="2800" b="1" baseline="-25000" dirty="0">
                <a:solidFill>
                  <a:schemeClr val="accent6"/>
                </a:solidFill>
                <a:latin typeface="Arial" panose="020B0604020202020204" pitchFamily="34" charset="0"/>
                <a:ea typeface="新細明體" panose="02020500000000000000" pitchFamily="18" charset="-120"/>
                <a:cs typeface="Arial" panose="020B0604020202020204" pitchFamily="34" charset="0"/>
              </a:rPr>
              <a:t>10</a:t>
            </a:r>
            <a:endParaRPr lang="en-US" sz="2800" b="1" dirty="0">
              <a:solidFill>
                <a:schemeClr val="accent6"/>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4</a:t>
            </a:fld>
            <a:endParaRPr lang="en-US" altLang="en-US"/>
          </a:p>
        </p:txBody>
      </p:sp>
      <p:graphicFrame>
        <p:nvGraphicFramePr>
          <p:cNvPr id="6" name="Object 2"/>
          <p:cNvGraphicFramePr>
            <a:graphicFrameLocks noGrp="1" noChangeAspect="1"/>
          </p:cNvGraphicFramePr>
          <p:nvPr>
            <p:ph idx="1"/>
          </p:nvPr>
        </p:nvGraphicFramePr>
        <p:xfrm>
          <a:off x="1912938" y="1557036"/>
          <a:ext cx="9999662" cy="4582128"/>
        </p:xfrm>
        <a:graphic>
          <a:graphicData uri="http://schemas.openxmlformats.org/presentationml/2006/ole">
            <mc:AlternateContent xmlns:mc="http://schemas.openxmlformats.org/markup-compatibility/2006">
              <mc:Choice xmlns:v="urn:schemas-microsoft-com:vml" Requires="v">
                <p:oleObj spid="_x0000_s335910" name="Photo Editor 影像 " r:id="rId3" imgW="15752381" imgH="7219048" progId="MSPhotoEd.3">
                  <p:embed/>
                </p:oleObj>
              </mc:Choice>
              <mc:Fallback>
                <p:oleObj name="Photo Editor 影像 " r:id="rId3" imgW="15752381" imgH="7219048"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38" y="1557036"/>
                        <a:ext cx="9999662" cy="458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
        <p:nvSpPr>
          <p:cNvPr id="8" name="Rectangle 3"/>
          <p:cNvSpPr txBox="1">
            <a:spLocks noChangeArrowheads="1"/>
          </p:cNvSpPr>
          <p:nvPr/>
        </p:nvSpPr>
        <p:spPr bwMode="auto">
          <a:xfrm>
            <a:off x="7010400" y="3276600"/>
            <a:ext cx="4470400" cy="208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609600" indent="-609600">
              <a:lnSpc>
                <a:spcPct val="90000"/>
              </a:lnSpc>
              <a:buFont typeface="Wingdings 2" panose="05020102010507070707" pitchFamily="18" charset="2"/>
              <a:buNone/>
            </a:pPr>
            <a:r>
              <a:rPr lang="en-US" altLang="zh-TW" sz="2800" dirty="0">
                <a:ea typeface="新細明體" panose="02020500000000000000" pitchFamily="18" charset="-120"/>
              </a:rPr>
              <a:t>	Decimal numbers and their binary, octal, and  hexadecimal equivalents.</a:t>
            </a:r>
          </a:p>
        </p:txBody>
      </p:sp>
    </p:spTree>
    <p:extLst>
      <p:ext uri="{BB962C8B-B14F-4D97-AF65-F5344CB8AC3E}">
        <p14:creationId xmlns:p14="http://schemas.microsoft.com/office/powerpoint/2010/main" val="345307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TW" sz="32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Conversion Between Radixes</a:t>
            </a:r>
            <a:endParaRPr lang="en-US" sz="3200" dirty="0">
              <a:solidFill>
                <a:schemeClr val="accent6"/>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5</a:t>
            </a:fld>
            <a:endParaRPr lang="en-US" alt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150" y="1404938"/>
            <a:ext cx="4438650" cy="524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698" y="1771650"/>
            <a:ext cx="434975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b="91934"/>
          <a:stretch>
            <a:fillRect/>
          </a:stretch>
        </p:blipFill>
        <p:spPr bwMode="auto">
          <a:xfrm>
            <a:off x="6895448" y="1415257"/>
            <a:ext cx="43180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bwMode="auto">
          <a:xfrm>
            <a:off x="6304246" y="5947384"/>
            <a:ext cx="5430554" cy="73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609600" indent="-609600">
              <a:lnSpc>
                <a:spcPct val="90000"/>
              </a:lnSpc>
              <a:buFont typeface="Wingdings 2" panose="05020102010507070707" pitchFamily="18" charset="2"/>
              <a:buNone/>
            </a:pPr>
            <a:r>
              <a:rPr lang="en-US" altLang="zh-TW" sz="2000" b="1">
                <a:solidFill>
                  <a:schemeClr val="accent3"/>
                </a:solidFill>
                <a:latin typeface="Arial" panose="020B0604020202020204" pitchFamily="34" charset="0"/>
                <a:ea typeface="新細明體" panose="02020500000000000000" pitchFamily="18" charset="-120"/>
                <a:cs typeface="Arial" panose="020B0604020202020204" pitchFamily="34" charset="0"/>
              </a:rPr>
              <a:t>	Decimal numbers and their binary, octal, and  hexadecimal equivalents.</a:t>
            </a:r>
            <a:endParaRPr lang="en-US" altLang="zh-TW" sz="2000" b="1" dirty="0">
              <a:solidFill>
                <a:schemeClr val="accent3"/>
              </a:solidFill>
              <a:latin typeface="Arial" panose="020B0604020202020204" pitchFamily="34" charset="0"/>
              <a:ea typeface="新細明體" panose="02020500000000000000" pitchFamily="18" charset="-12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Tree>
    <p:extLst>
      <p:ext uri="{BB962C8B-B14F-4D97-AF65-F5344CB8AC3E}">
        <p14:creationId xmlns:p14="http://schemas.microsoft.com/office/powerpoint/2010/main" val="333646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6</a:t>
            </a:fld>
            <a:endParaRPr lang="en-US" altLang="en-US"/>
          </a:p>
        </p:txBody>
      </p:sp>
      <p:pic>
        <p:nvPicPr>
          <p:cNvPr id="339970" name="Picture 2" descr="There are 10 types of people. Those who understand binary, and those that  don&amp;#39;t! - Post by atheist on Boldomat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2225"/>
            <a:ext cx="6854825" cy="685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76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7</a:t>
            </a:fld>
            <a:endParaRPr lang="en-US" altLang="en-US"/>
          </a:p>
        </p:txBody>
      </p:sp>
      <p:pic>
        <p:nvPicPr>
          <p:cNvPr id="340994" name="Picture 2" descr="Binary Basics: 10 Types of People - DEV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
            <a:ext cx="9829800" cy="55292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52600" y="5562600"/>
            <a:ext cx="9067800" cy="923330"/>
          </a:xfrm>
          <a:prstGeom prst="rect">
            <a:avLst/>
          </a:prstGeom>
          <a:noFill/>
        </p:spPr>
        <p:txBody>
          <a:bodyPr wrap="square" rtlCol="0">
            <a:spAutoFit/>
          </a:bodyPr>
          <a:lstStyle/>
          <a:p>
            <a:r>
              <a:rPr lang="en-US" dirty="0"/>
              <a:t>If you get an 11/100 on a CS test, but you claim it should be counted as a “C”, they’ll probably decide you deserve the upgrade.</a:t>
            </a:r>
          </a:p>
          <a:p>
            <a:r>
              <a:rPr lang="en-US" dirty="0"/>
              <a:t>https://xkcd.com/953/</a:t>
            </a:r>
          </a:p>
        </p:txBody>
      </p:sp>
    </p:spTree>
    <p:extLst>
      <p:ext uri="{BB962C8B-B14F-4D97-AF65-F5344CB8AC3E}">
        <p14:creationId xmlns:p14="http://schemas.microsoft.com/office/powerpoint/2010/main" val="159025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TW" sz="32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Conversion – Decimal to Binary</a:t>
            </a:r>
            <a:endParaRPr lang="en-US" sz="3200" dirty="0">
              <a:solidFill>
                <a:schemeClr val="accent6"/>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8</a:t>
            </a:fld>
            <a:endParaRPr lang="en-US" altLang="en-US"/>
          </a:p>
        </p:txBody>
      </p:sp>
      <p:sp>
        <p:nvSpPr>
          <p:cNvPr id="6" name="Rectangle 3"/>
          <p:cNvSpPr txBox="1">
            <a:spLocks noChangeArrowheads="1"/>
          </p:cNvSpPr>
          <p:nvPr/>
        </p:nvSpPr>
        <p:spPr bwMode="auto">
          <a:xfrm>
            <a:off x="1524000" y="2217737"/>
            <a:ext cx="4307417"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609600" indent="-609600">
              <a:lnSpc>
                <a:spcPct val="80000"/>
              </a:lnSpc>
              <a:buFont typeface="Wingdings 2" panose="05020102010507070707" pitchFamily="18" charset="2"/>
              <a:buNone/>
            </a:pPr>
            <a:r>
              <a:rPr lang="en-US" altLang="zh-TW" sz="2400" dirty="0">
                <a:ea typeface="新細明體" panose="02020500000000000000" pitchFamily="18" charset="-120"/>
              </a:rPr>
              <a:t>	Conversion of the decimal number 1492 to binary by successive halving, starting at the top and working downward. For example, 93 divided by 2 yields a quotient of 46 and a remainder of 1, written on the line below</a:t>
            </a:r>
          </a:p>
        </p:txBody>
      </p:sp>
      <p:pic>
        <p:nvPicPr>
          <p:cNvPr id="7" name="Picture 4" descr="A-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417" y="1123085"/>
            <a:ext cx="5293783"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Tree>
    <p:extLst>
      <p:ext uri="{BB962C8B-B14F-4D97-AF65-F5344CB8AC3E}">
        <p14:creationId xmlns:p14="http://schemas.microsoft.com/office/powerpoint/2010/main" val="3403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TW" sz="3200" b="1" dirty="0">
                <a:solidFill>
                  <a:schemeClr val="accent6"/>
                </a:solidFill>
                <a:latin typeface="Arial" panose="020B0604020202020204" pitchFamily="34" charset="0"/>
                <a:ea typeface="新細明體" panose="02020500000000000000" pitchFamily="18" charset="-120"/>
                <a:cs typeface="Arial" panose="020B0604020202020204" pitchFamily="34" charset="0"/>
              </a:rPr>
              <a:t>Conversion – Binary to Decimal</a:t>
            </a:r>
            <a:endParaRPr lang="en-US" sz="3200" dirty="0">
              <a:solidFill>
                <a:schemeClr val="accent6"/>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9</a:t>
            </a:fld>
            <a:endParaRPr lang="en-US" altLang="en-US"/>
          </a:p>
        </p:txBody>
      </p:sp>
      <p:sp>
        <p:nvSpPr>
          <p:cNvPr id="6" name="Rectangle 3"/>
          <p:cNvSpPr txBox="1">
            <a:spLocks noChangeArrowheads="1"/>
          </p:cNvSpPr>
          <p:nvPr/>
        </p:nvSpPr>
        <p:spPr bwMode="auto">
          <a:xfrm>
            <a:off x="1913466" y="5786437"/>
            <a:ext cx="9567333" cy="1038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609600" indent="-609600">
              <a:lnSpc>
                <a:spcPct val="80000"/>
              </a:lnSpc>
              <a:buFont typeface="Wingdings 2" panose="05020102010507070707" pitchFamily="18" charset="2"/>
              <a:buNone/>
            </a:pPr>
            <a:r>
              <a:rPr lang="en-US" altLang="zh-TW" sz="1800" b="1" dirty="0">
                <a:solidFill>
                  <a:srgbClr val="C00000"/>
                </a:solidFill>
                <a:latin typeface="Arial" panose="020B0604020202020204" pitchFamily="34" charset="0"/>
                <a:ea typeface="新細明體" panose="02020500000000000000" pitchFamily="18" charset="-120"/>
                <a:cs typeface="Arial" panose="020B0604020202020204" pitchFamily="34" charset="0"/>
              </a:rPr>
              <a:t>	Conversion of the binary number 101110110111 to decimal by successive doubling, starting at the bottom. Each line is formed by doubling the one below it and adding the corresponding bit. For example, 749 is twice 374 plus the 1 bit on the same line as 749</a:t>
            </a:r>
            <a:r>
              <a:rPr lang="en-US" altLang="zh-TW" sz="2000" b="1" dirty="0">
                <a:solidFill>
                  <a:srgbClr val="C00000"/>
                </a:solidFill>
                <a:latin typeface="Arial" panose="020B0604020202020204" pitchFamily="34" charset="0"/>
                <a:ea typeface="新細明體" panose="02020500000000000000" pitchFamily="18" charset="-120"/>
                <a:cs typeface="Arial" panose="020B0604020202020204" pitchFamily="34" charset="0"/>
              </a:rPr>
              <a:t>.</a:t>
            </a:r>
          </a:p>
        </p:txBody>
      </p:sp>
      <p:pic>
        <p:nvPicPr>
          <p:cNvPr id="7" name="Picture 4" descr="A-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51623"/>
            <a:ext cx="8228403"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6" y="2"/>
            <a:ext cx="1890021" cy="1259226"/>
          </a:xfrm>
          <a:prstGeom prst="rect">
            <a:avLst/>
          </a:prstGeom>
        </p:spPr>
      </p:pic>
    </p:spTree>
    <p:extLst>
      <p:ext uri="{BB962C8B-B14F-4D97-AF65-F5344CB8AC3E}">
        <p14:creationId xmlns:p14="http://schemas.microsoft.com/office/powerpoint/2010/main" val="800248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5971</TotalTime>
  <Words>850</Words>
  <Application>Microsoft Office PowerPoint</Application>
  <PresentationFormat>Widescreen</PresentationFormat>
  <Paragraphs>131</Paragraphs>
  <Slides>18</Slides>
  <Notes>2</Notes>
  <HiddenSlides>0</HiddenSlides>
  <MMClips>0</MMClips>
  <ScaleCrop>false</ScaleCrop>
  <HeadingPairs>
    <vt:vector size="8" baseType="variant">
      <vt:variant>
        <vt:lpstr>Fonts Used</vt:lpstr>
      </vt:variant>
      <vt:variant>
        <vt:i4>15</vt:i4>
      </vt:variant>
      <vt:variant>
        <vt:lpstr>Theme</vt:lpstr>
      </vt:variant>
      <vt:variant>
        <vt:i4>3</vt:i4>
      </vt:variant>
      <vt:variant>
        <vt:lpstr>Embedded OLE Servers</vt:lpstr>
      </vt:variant>
      <vt:variant>
        <vt:i4>2</vt:i4>
      </vt:variant>
      <vt:variant>
        <vt:lpstr>Slide Titles</vt:lpstr>
      </vt:variant>
      <vt:variant>
        <vt:i4>18</vt:i4>
      </vt:variant>
    </vt:vector>
  </HeadingPairs>
  <TitlesOfParts>
    <vt:vector size="38" baseType="lpstr">
      <vt:lpstr>微軟正黑體</vt:lpstr>
      <vt:lpstr>新細明體</vt:lpstr>
      <vt:lpstr>Arial</vt:lpstr>
      <vt:lpstr>Calibri</vt:lpstr>
      <vt:lpstr>Courier New</vt:lpstr>
      <vt:lpstr>Garamond</vt:lpstr>
      <vt:lpstr>Gill Sans MT</vt:lpstr>
      <vt:lpstr>Helvetica</vt:lpstr>
      <vt:lpstr>Lucida Sans Unicode</vt:lpstr>
      <vt:lpstr>Symbol</vt:lpstr>
      <vt:lpstr>Times New Roman</vt:lpstr>
      <vt:lpstr>Verdana</vt:lpstr>
      <vt:lpstr>Wingdings</vt:lpstr>
      <vt:lpstr>Wingdings 2</vt:lpstr>
      <vt:lpstr>Wingdings 3</vt:lpstr>
      <vt:lpstr>1_Solstice</vt:lpstr>
      <vt:lpstr>Solstice</vt:lpstr>
      <vt:lpstr>1_Concourse</vt:lpstr>
      <vt:lpstr>Photo Editor 影像 </vt:lpstr>
      <vt:lpstr>方程式</vt:lpstr>
      <vt:lpstr>Central New Mexico Community College School of Business &amp; Information Technology</vt:lpstr>
      <vt:lpstr>Basic Counting Systems</vt:lpstr>
      <vt:lpstr>Radix Number Systems The Choice of 10 as Radix</vt:lpstr>
      <vt:lpstr>Radix Numbers Different Representation of The 200110</vt:lpstr>
      <vt:lpstr>Conversion Between Radixes</vt:lpstr>
      <vt:lpstr>PowerPoint Presentation</vt:lpstr>
      <vt:lpstr>PowerPoint Presentation</vt:lpstr>
      <vt:lpstr>Conversion – Decimal to Binary</vt:lpstr>
      <vt:lpstr>Conversion – Binary to Decimal</vt:lpstr>
      <vt:lpstr>Supplemental Material Floating Point Numbers</vt:lpstr>
      <vt:lpstr>Supplemental Material Binary Numbers</vt:lpstr>
      <vt:lpstr>Floating-Point Numbers</vt:lpstr>
      <vt:lpstr>Floating-Point Numbers</vt:lpstr>
      <vt:lpstr>Floating-Point Numbers</vt:lpstr>
      <vt:lpstr>Floating-Point Numbers</vt:lpstr>
      <vt:lpstr>Floating-Point Normalization</vt:lpstr>
      <vt:lpstr>IEEE Floating-Point Standard 754</vt:lpstr>
      <vt:lpstr>IEEE Floating-Point Standard 754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14.1  Introduction</dc:title>
  <dc:creator>paul</dc:creator>
  <cp:lastModifiedBy>HOLTSCHULTE, NEAL</cp:lastModifiedBy>
  <cp:revision>115</cp:revision>
  <dcterms:created xsi:type="dcterms:W3CDTF">2009-06-18T16:26:36Z</dcterms:created>
  <dcterms:modified xsi:type="dcterms:W3CDTF">2023-08-03T18:36:20Z</dcterms:modified>
</cp:coreProperties>
</file>