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2" r:id="rId2"/>
  </p:sldMasterIdLst>
  <p:notesMasterIdLst>
    <p:notesMasterId r:id="rId21"/>
  </p:notesMasterIdLst>
  <p:sldIdLst>
    <p:sldId id="457" r:id="rId3"/>
    <p:sldId id="459" r:id="rId4"/>
    <p:sldId id="460" r:id="rId5"/>
    <p:sldId id="461" r:id="rId6"/>
    <p:sldId id="463" r:id="rId7"/>
    <p:sldId id="465" r:id="rId8"/>
    <p:sldId id="468" r:id="rId9"/>
    <p:sldId id="469" r:id="rId10"/>
    <p:sldId id="470" r:id="rId11"/>
    <p:sldId id="471" r:id="rId12"/>
    <p:sldId id="472" r:id="rId13"/>
    <p:sldId id="473" r:id="rId14"/>
    <p:sldId id="478" r:id="rId15"/>
    <p:sldId id="501" r:id="rId16"/>
    <p:sldId id="479" r:id="rId17"/>
    <p:sldId id="480" r:id="rId18"/>
    <p:sldId id="483" r:id="rId19"/>
    <p:sldId id="499" r:id="rId20"/>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7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EB776-35B9-4BE6-8A6B-962E578E3EB5}"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461DA-18BC-4B00-B5B8-FD209BE055BE}" type="slidenum">
              <a:rPr lang="en-US" smtClean="0"/>
              <a:t>‹#›</a:t>
            </a:fld>
            <a:endParaRPr lang="en-US"/>
          </a:p>
        </p:txBody>
      </p:sp>
    </p:spTree>
    <p:extLst>
      <p:ext uri="{BB962C8B-B14F-4D97-AF65-F5344CB8AC3E}">
        <p14:creationId xmlns:p14="http://schemas.microsoft.com/office/powerpoint/2010/main" val="231706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B2F25171-5807-4608-8CC2-15AD3AA9202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B66A150B-53DC-468C-80A0-4C84E8C0E4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8308" name="Slide Number Placeholder 3">
            <a:extLst>
              <a:ext uri="{FF2B5EF4-FFF2-40B4-BE49-F238E27FC236}">
                <a16:creationId xmlns:a16="http://schemas.microsoft.com/office/drawing/2014/main" id="{CE427BC7-407F-431A-9468-E19512B4FF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4923110B-05A6-4E69-AA05-D0F3F4254D88}" type="slidenum">
              <a:rPr lang="en-US" altLang="en-US">
                <a:solidFill>
                  <a:prstClr val="black"/>
                </a:solidFill>
                <a:latin typeface="Calibri" panose="020F0502020204030204" pitchFamily="34" charset="0"/>
                <a:cs typeface="Calibri" panose="020F0502020204030204" pitchFamily="34" charset="0"/>
              </a:rPr>
              <a:pPr eaLnBrk="1" hangingPunct="1">
                <a:defRPr/>
              </a:pPr>
              <a:t>1</a:t>
            </a:fld>
            <a:endParaRPr lang="en-US" altLang="en-US"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42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3.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872C567-C37B-4B30-B309-B5292E55EA1E}"/>
              </a:ext>
            </a:extLst>
          </p:cNvPr>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Oval 4">
            <a:extLst>
              <a:ext uri="{FF2B5EF4-FFF2-40B4-BE49-F238E27FC236}">
                <a16:creationId xmlns:a16="http://schemas.microsoft.com/office/drawing/2014/main" id="{C4980A3E-8241-4415-A57C-499DF5742735}"/>
              </a:ext>
            </a:extLst>
          </p:cNvPr>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a:extLst>
              <a:ext uri="{FF2B5EF4-FFF2-40B4-BE49-F238E27FC236}">
                <a16:creationId xmlns:a16="http://schemas.microsoft.com/office/drawing/2014/main" id="{DE7D56EC-BBC5-4BB1-9742-812EF7E2FE58}"/>
              </a:ext>
            </a:extLst>
          </p:cNvPr>
          <p:cNvSpPr>
            <a:spLocks noGrp="1"/>
          </p:cNvSpPr>
          <p:nvPr>
            <p:ph type="dt" sz="half" idx="10"/>
          </p:nvPr>
        </p:nvSpPr>
        <p:spPr/>
        <p:txBody>
          <a:bodyPr/>
          <a:lstStyle>
            <a:lvl1pPr>
              <a:defRPr/>
            </a:lvl1pPr>
            <a:extLst/>
          </a:lstStyle>
          <a:p>
            <a:pPr>
              <a:defRPr/>
            </a:pPr>
            <a:fld id="{7D0065BE-0657-4A47-90AD-C21C55E16B19}" type="datetime4">
              <a:rPr lang="en-US"/>
              <a:pPr>
                <a:defRPr/>
              </a:pPr>
              <a:t>June 13, 2022</a:t>
            </a:fld>
            <a:endParaRPr lang="en-US"/>
          </a:p>
        </p:txBody>
      </p:sp>
      <p:sp>
        <p:nvSpPr>
          <p:cNvPr id="7" name="Footer Placeholder 19">
            <a:extLst>
              <a:ext uri="{FF2B5EF4-FFF2-40B4-BE49-F238E27FC236}">
                <a16:creationId xmlns:a16="http://schemas.microsoft.com/office/drawing/2014/main" id="{4FFB1558-76CE-4567-A5BF-DE4BB81F7D62}"/>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9">
            <a:extLst>
              <a:ext uri="{FF2B5EF4-FFF2-40B4-BE49-F238E27FC236}">
                <a16:creationId xmlns:a16="http://schemas.microsoft.com/office/drawing/2014/main" id="{387C4E1D-E61F-4225-A7BF-A8059934264E}"/>
              </a:ext>
            </a:extLst>
          </p:cNvPr>
          <p:cNvSpPr>
            <a:spLocks noGrp="1"/>
          </p:cNvSpPr>
          <p:nvPr>
            <p:ph type="sldNum" sz="quarter" idx="12"/>
          </p:nvPr>
        </p:nvSpPr>
        <p:spPr/>
        <p:txBody>
          <a:bodyPr/>
          <a:lstStyle>
            <a:lvl1pPr>
              <a:defRPr/>
            </a:lvl1pPr>
          </a:lstStyle>
          <a:p>
            <a:pPr>
              <a:defRPr/>
            </a:pPr>
            <a:fld id="{2A1AE4B0-A8FA-439C-9456-8E05DF4EF0A1}" type="slidenum">
              <a:rPr lang="en-US" altLang="en-US"/>
              <a:pPr>
                <a:defRPr/>
              </a:pPr>
              <a:t>‹#›</a:t>
            </a:fld>
            <a:endParaRPr lang="en-US" altLang="en-US"/>
          </a:p>
        </p:txBody>
      </p:sp>
    </p:spTree>
    <p:extLst>
      <p:ext uri="{BB962C8B-B14F-4D97-AF65-F5344CB8AC3E}">
        <p14:creationId xmlns:p14="http://schemas.microsoft.com/office/powerpoint/2010/main" val="117071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C493E-F36E-4B76-9AFC-A8BA0F10DB80}"/>
              </a:ext>
            </a:extLst>
          </p:cNvPr>
          <p:cNvSpPr>
            <a:spLocks noGrp="1"/>
          </p:cNvSpPr>
          <p:nvPr>
            <p:ph type="dt" sz="half" idx="10"/>
          </p:nvPr>
        </p:nvSpPr>
        <p:spPr/>
        <p:txBody>
          <a:bodyPr/>
          <a:lstStyle>
            <a:lvl1pPr>
              <a:defRPr/>
            </a:lvl1pPr>
            <a:extLst/>
          </a:lstStyle>
          <a:p>
            <a:pPr>
              <a:defRPr/>
            </a:pPr>
            <a:fld id="{A16C3AA4-67BE-44F7-809A-3582401494AF}" type="datetime4">
              <a:rPr lang="en-US"/>
              <a:pPr>
                <a:defRPr/>
              </a:pPr>
              <a:t>June 13, 2022</a:t>
            </a:fld>
            <a:endParaRPr lang="en-US"/>
          </a:p>
        </p:txBody>
      </p:sp>
      <p:sp>
        <p:nvSpPr>
          <p:cNvPr id="5" name="Footer Placeholder 4">
            <a:extLst>
              <a:ext uri="{FF2B5EF4-FFF2-40B4-BE49-F238E27FC236}">
                <a16:creationId xmlns:a16="http://schemas.microsoft.com/office/drawing/2014/main" id="{8B2E2B70-85E1-4B9C-A89A-AB74BEBBC48C}"/>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6C1AB8C6-4984-4AC1-A91A-AE5E8F90A552}"/>
              </a:ext>
            </a:extLst>
          </p:cNvPr>
          <p:cNvSpPr>
            <a:spLocks noGrp="1"/>
          </p:cNvSpPr>
          <p:nvPr>
            <p:ph type="sldNum" sz="quarter" idx="12"/>
          </p:nvPr>
        </p:nvSpPr>
        <p:spPr/>
        <p:txBody>
          <a:bodyPr/>
          <a:lstStyle>
            <a:lvl1pPr>
              <a:defRPr/>
            </a:lvl1pPr>
          </a:lstStyle>
          <a:p>
            <a:pPr>
              <a:defRPr/>
            </a:pPr>
            <a:fld id="{AF3399A3-BFAD-4FFE-9877-90584AAE1730}" type="slidenum">
              <a:rPr lang="en-US" altLang="en-US"/>
              <a:pPr>
                <a:defRPr/>
              </a:pPr>
              <a:t>‹#›</a:t>
            </a:fld>
            <a:endParaRPr lang="en-US" altLang="en-US"/>
          </a:p>
        </p:txBody>
      </p:sp>
    </p:spTree>
    <p:extLst>
      <p:ext uri="{BB962C8B-B14F-4D97-AF65-F5344CB8AC3E}">
        <p14:creationId xmlns:p14="http://schemas.microsoft.com/office/powerpoint/2010/main" val="10721167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C0ACC-7ECE-43A7-8CBA-5F22D4BA5AD3}"/>
              </a:ext>
            </a:extLst>
          </p:cNvPr>
          <p:cNvSpPr>
            <a:spLocks noGrp="1"/>
          </p:cNvSpPr>
          <p:nvPr>
            <p:ph type="dt" sz="half" idx="10"/>
          </p:nvPr>
        </p:nvSpPr>
        <p:spPr/>
        <p:txBody>
          <a:bodyPr/>
          <a:lstStyle>
            <a:lvl1pPr>
              <a:defRPr/>
            </a:lvl1pPr>
            <a:extLst/>
          </a:lstStyle>
          <a:p>
            <a:pPr>
              <a:defRPr/>
            </a:pPr>
            <a:fld id="{25172EEB-1769-4776-AD69-E7C1260563EB}" type="datetime4">
              <a:rPr lang="en-US"/>
              <a:pPr>
                <a:defRPr/>
              </a:pPr>
              <a:t>June 13, 2022</a:t>
            </a:fld>
            <a:endParaRPr lang="en-US"/>
          </a:p>
        </p:txBody>
      </p:sp>
      <p:sp>
        <p:nvSpPr>
          <p:cNvPr id="5" name="Footer Placeholder 4">
            <a:extLst>
              <a:ext uri="{FF2B5EF4-FFF2-40B4-BE49-F238E27FC236}">
                <a16:creationId xmlns:a16="http://schemas.microsoft.com/office/drawing/2014/main" id="{2F0F3BC4-308B-43F9-A8FB-3E3E0511E8CC}"/>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FB014546-E6C8-47B4-815E-89B9F0C7EED6}"/>
              </a:ext>
            </a:extLst>
          </p:cNvPr>
          <p:cNvSpPr>
            <a:spLocks noGrp="1"/>
          </p:cNvSpPr>
          <p:nvPr>
            <p:ph type="sldNum" sz="quarter" idx="12"/>
          </p:nvPr>
        </p:nvSpPr>
        <p:spPr/>
        <p:txBody>
          <a:bodyPr/>
          <a:lstStyle>
            <a:lvl1pPr>
              <a:defRPr/>
            </a:lvl1pPr>
          </a:lstStyle>
          <a:p>
            <a:pPr>
              <a:defRPr/>
            </a:pPr>
            <a:fld id="{E1E41E04-11C1-46B8-B2A8-C59A66723719}" type="slidenum">
              <a:rPr lang="en-US" altLang="en-US"/>
              <a:pPr>
                <a:defRPr/>
              </a:pPr>
              <a:t>‹#›</a:t>
            </a:fld>
            <a:endParaRPr lang="en-US" altLang="en-US"/>
          </a:p>
        </p:txBody>
      </p:sp>
    </p:spTree>
    <p:extLst>
      <p:ext uri="{BB962C8B-B14F-4D97-AF65-F5344CB8AC3E}">
        <p14:creationId xmlns:p14="http://schemas.microsoft.com/office/powerpoint/2010/main" val="138963636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D235AD63-E9F3-4F0B-9F73-8818D7739572}"/>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grpSp>
        <p:nvGrpSpPr>
          <p:cNvPr id="5" name="Group 18">
            <a:extLst>
              <a:ext uri="{FF2B5EF4-FFF2-40B4-BE49-F238E27FC236}">
                <a16:creationId xmlns:a16="http://schemas.microsoft.com/office/drawing/2014/main" id="{9DA51CB7-4146-4B73-93A0-C96334CBD224}"/>
              </a:ext>
            </a:extLst>
          </p:cNvPr>
          <p:cNvGrpSpPr>
            <a:grpSpLocks/>
          </p:cNvGrpSpPr>
          <p:nvPr/>
        </p:nvGrpSpPr>
        <p:grpSpPr bwMode="auto">
          <a:xfrm>
            <a:off x="-4233" y="4953000"/>
            <a:ext cx="12196233" cy="1911350"/>
            <a:chOff x="-3765" y="4832896"/>
            <a:chExt cx="9147765" cy="2032192"/>
          </a:xfrm>
        </p:grpSpPr>
        <p:sp>
          <p:nvSpPr>
            <p:cNvPr id="6" name="Freeform 19">
              <a:extLst>
                <a:ext uri="{FF2B5EF4-FFF2-40B4-BE49-F238E27FC236}">
                  <a16:creationId xmlns:a16="http://schemas.microsoft.com/office/drawing/2014/main" id="{576664BA-33DF-4D7A-A9A3-2B1D509C7E78}"/>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Calibri" panose="020F0502020204030204" pitchFamily="34" charset="0"/>
                <a:cs typeface="Calibri" panose="020F0502020204030204" pitchFamily="34" charset="0"/>
              </a:endParaRPr>
            </a:p>
          </p:txBody>
        </p:sp>
        <p:sp>
          <p:nvSpPr>
            <p:cNvPr id="7" name="Freeform 20">
              <a:extLst>
                <a:ext uri="{FF2B5EF4-FFF2-40B4-BE49-F238E27FC236}">
                  <a16:creationId xmlns:a16="http://schemas.microsoft.com/office/drawing/2014/main" id="{6B79CF4F-118C-4F22-B0F8-BF60C65A9742}"/>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defRPr/>
              </a:pPr>
              <a:endParaRPr lang="en-US" dirty="0">
                <a:solidFill>
                  <a:prstClr val="black"/>
                </a:solidFill>
                <a:latin typeface="Calibri" panose="020F0502020204030204" pitchFamily="34" charset="0"/>
                <a:cs typeface="Calibri" panose="020F0502020204030204" pitchFamily="34" charset="0"/>
              </a:endParaRPr>
            </a:p>
          </p:txBody>
        </p:sp>
        <p:sp>
          <p:nvSpPr>
            <p:cNvPr id="8" name="Freeform 22">
              <a:extLst>
                <a:ext uri="{FF2B5EF4-FFF2-40B4-BE49-F238E27FC236}">
                  <a16:creationId xmlns:a16="http://schemas.microsoft.com/office/drawing/2014/main" id="{5DE1D05B-6F14-4A29-93F7-FACA6C8F9E12}"/>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cxnSp>
          <p:nvCxnSpPr>
            <p:cNvPr id="10" name="Straight Connector 9">
              <a:extLst>
                <a:ext uri="{FF2B5EF4-FFF2-40B4-BE49-F238E27FC236}">
                  <a16:creationId xmlns:a16="http://schemas.microsoft.com/office/drawing/2014/main" id="{45596CA0-343C-4DFD-B1CA-DC498AB4942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24">
            <a:hlinkClick r:id="" action="ppaction://hlinkshowjump?jump=nextslide" highlightClick="1"/>
            <a:extLst>
              <a:ext uri="{FF2B5EF4-FFF2-40B4-BE49-F238E27FC236}">
                <a16:creationId xmlns:a16="http://schemas.microsoft.com/office/drawing/2014/main" id="{420C07E6-FEA5-4D80-8032-982A897C8D50}"/>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a:extLst>
              <a:ext uri="{FF2B5EF4-FFF2-40B4-BE49-F238E27FC236}">
                <a16:creationId xmlns:a16="http://schemas.microsoft.com/office/drawing/2014/main" id="{5D68F53C-29EB-483D-BC75-5A7CA1BEF174}"/>
              </a:ext>
            </a:extLst>
          </p:cNvPr>
          <p:cNvSpPr>
            <a:spLocks noGrp="1"/>
          </p:cNvSpPr>
          <p:nvPr>
            <p:ph type="dt" sz="half" idx="10"/>
          </p:nvPr>
        </p:nvSpPr>
        <p:spPr/>
        <p:txBody>
          <a:bodyPr/>
          <a:lstStyle>
            <a:lvl1pPr>
              <a:defRPr smtClean="0">
                <a:solidFill>
                  <a:srgbClr val="FFFFFF"/>
                </a:solidFill>
              </a:defRPr>
            </a:lvl1pPr>
            <a:extLst/>
          </a:lstStyle>
          <a:p>
            <a:pPr>
              <a:defRPr/>
            </a:pPr>
            <a:fld id="{D78485D4-3208-4AD7-8799-125096E7BFDE}" type="datetime1">
              <a:rPr lang="en-US"/>
              <a:pPr>
                <a:defRPr/>
              </a:pPr>
              <a:t>6/13/2022</a:t>
            </a:fld>
            <a:endParaRPr lang="en-US"/>
          </a:p>
        </p:txBody>
      </p:sp>
      <p:sp>
        <p:nvSpPr>
          <p:cNvPr id="13" name="Slide Number Placeholder 26">
            <a:extLst>
              <a:ext uri="{FF2B5EF4-FFF2-40B4-BE49-F238E27FC236}">
                <a16:creationId xmlns:a16="http://schemas.microsoft.com/office/drawing/2014/main" id="{7E4C4968-CA56-41A3-9389-D13BF1DAA78D}"/>
              </a:ext>
            </a:extLst>
          </p:cNvPr>
          <p:cNvSpPr>
            <a:spLocks noGrp="1"/>
          </p:cNvSpPr>
          <p:nvPr>
            <p:ph type="sldNum" sz="quarter" idx="11"/>
          </p:nvPr>
        </p:nvSpPr>
        <p:spPr/>
        <p:txBody>
          <a:bodyPr/>
          <a:lstStyle>
            <a:lvl1pPr>
              <a:defRPr>
                <a:solidFill>
                  <a:srgbClr val="FFFFFF"/>
                </a:solidFill>
              </a:defRPr>
            </a:lvl1pPr>
          </a:lstStyle>
          <a:p>
            <a:pPr>
              <a:defRPr/>
            </a:pPr>
            <a:fld id="{FA9C43C5-6966-4E18-85B9-CED4B038AF05}" type="slidenum">
              <a:rPr lang="en-US" altLang="en-US"/>
              <a:pPr>
                <a:defRPr/>
              </a:pPr>
              <a:t>‹#›</a:t>
            </a:fld>
            <a:endParaRPr lang="en-US" altLang="en-US"/>
          </a:p>
        </p:txBody>
      </p:sp>
      <p:sp>
        <p:nvSpPr>
          <p:cNvPr id="14" name="Footer Placeholder 18">
            <a:extLst>
              <a:ext uri="{FF2B5EF4-FFF2-40B4-BE49-F238E27FC236}">
                <a16:creationId xmlns:a16="http://schemas.microsoft.com/office/drawing/2014/main" id="{D23923F6-CAE9-4582-B1A7-2EF778055D35}"/>
              </a:ext>
            </a:extLst>
          </p:cNvPr>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pPr>
              <a:defRPr/>
            </a:pPr>
            <a:r>
              <a:rPr lang="en-US">
                <a:solidFill>
                  <a:srgbClr val="2DA2BF">
                    <a:tint val="20000"/>
                  </a:srgbClr>
                </a:solidFill>
              </a:rPr>
              <a:t>© Copyright 1992-2018 by Pearson Education, Inc. All Rights Reserved.</a:t>
            </a:r>
          </a:p>
        </p:txBody>
      </p:sp>
    </p:spTree>
    <p:extLst>
      <p:ext uri="{BB962C8B-B14F-4D97-AF65-F5344CB8AC3E}">
        <p14:creationId xmlns:p14="http://schemas.microsoft.com/office/powerpoint/2010/main" val="2393863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16">
            <a:hlinkClick r:id="" action="ppaction://hlinkshowjump?jump=previousslide" highlightClick="1"/>
            <a:extLst>
              <a:ext uri="{FF2B5EF4-FFF2-40B4-BE49-F238E27FC236}">
                <a16:creationId xmlns:a16="http://schemas.microsoft.com/office/drawing/2014/main" id="{6C3387EB-FA56-4714-AF25-92BD61F93CD0}"/>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5" name="Action Button: Forward or Next 18">
            <a:hlinkClick r:id="" action="ppaction://hlinkshowjump?jump=nextslide" highlightClick="1"/>
            <a:extLst>
              <a:ext uri="{FF2B5EF4-FFF2-40B4-BE49-F238E27FC236}">
                <a16:creationId xmlns:a16="http://schemas.microsoft.com/office/drawing/2014/main" id="{5B5CA891-861D-48CC-9AF6-84CCC7173596}"/>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a:extLst>
              <a:ext uri="{FF2B5EF4-FFF2-40B4-BE49-F238E27FC236}">
                <a16:creationId xmlns:a16="http://schemas.microsoft.com/office/drawing/2014/main" id="{DAA2D05C-68A9-40D4-9BD2-CC77417E9553}"/>
              </a:ext>
            </a:extLst>
          </p:cNvPr>
          <p:cNvSpPr>
            <a:spLocks noGrp="1"/>
          </p:cNvSpPr>
          <p:nvPr>
            <p:ph type="dt" sz="half" idx="10"/>
          </p:nvPr>
        </p:nvSpPr>
        <p:spPr/>
        <p:txBody>
          <a:bodyPr/>
          <a:lstStyle>
            <a:lvl1pPr>
              <a:defRPr smtClean="0"/>
            </a:lvl1pPr>
            <a:extLst/>
          </a:lstStyle>
          <a:p>
            <a:pPr>
              <a:defRPr/>
            </a:pPr>
            <a:fld id="{4A9522F6-E842-49FE-8F6B-76F562593E60}" type="datetime1">
              <a:rPr lang="en-US">
                <a:solidFill>
                  <a:prstClr val="black"/>
                </a:solidFill>
              </a:rPr>
              <a:pPr>
                <a:defRPr/>
              </a:pPr>
              <a:t>6/13/2022</a:t>
            </a:fld>
            <a:endParaRPr lang="en-US">
              <a:solidFill>
                <a:prstClr val="black"/>
              </a:solidFill>
            </a:endParaRPr>
          </a:p>
        </p:txBody>
      </p:sp>
      <p:sp>
        <p:nvSpPr>
          <p:cNvPr id="8" name="Footer Placeholder 4">
            <a:extLst>
              <a:ext uri="{FF2B5EF4-FFF2-40B4-BE49-F238E27FC236}">
                <a16:creationId xmlns:a16="http://schemas.microsoft.com/office/drawing/2014/main" id="{7BAE4B01-5428-4A43-BFE9-3A5ABA99B1C7}"/>
              </a:ext>
            </a:extLst>
          </p:cNvPr>
          <p:cNvSpPr>
            <a:spLocks noGrp="1"/>
          </p:cNvSpPr>
          <p:nvPr>
            <p:ph type="ftr" sz="quarter" idx="11"/>
          </p:nvPr>
        </p:nvSpPr>
        <p:spPr>
          <a:xfrm>
            <a:off x="5486400" y="6408739"/>
            <a:ext cx="3488267" cy="365125"/>
          </a:xfrm>
        </p:spPr>
        <p:txBody>
          <a:bodyPr/>
          <a:lstStyle>
            <a:lvl1pPr>
              <a:defRPr/>
            </a:lvl1pPr>
            <a:extLst/>
          </a:lstStyle>
          <a:p>
            <a:pPr>
              <a:defRPr/>
            </a:pPr>
            <a:r>
              <a:rPr lang="en-US">
                <a:solidFill>
                  <a:prstClr val="black"/>
                </a:solidFill>
              </a:rPr>
              <a:t>© Copyright 1992-2018 by Pearson Education, Inc. All Rights Reserved.</a:t>
            </a:r>
          </a:p>
        </p:txBody>
      </p:sp>
      <p:sp>
        <p:nvSpPr>
          <p:cNvPr id="9" name="Slide Number Placeholder 5">
            <a:extLst>
              <a:ext uri="{FF2B5EF4-FFF2-40B4-BE49-F238E27FC236}">
                <a16:creationId xmlns:a16="http://schemas.microsoft.com/office/drawing/2014/main" id="{9DA3AF38-5529-498B-98D3-B93D5B52888D}"/>
              </a:ext>
            </a:extLst>
          </p:cNvPr>
          <p:cNvSpPr>
            <a:spLocks noGrp="1"/>
          </p:cNvSpPr>
          <p:nvPr>
            <p:ph type="sldNum" sz="quarter" idx="12"/>
          </p:nvPr>
        </p:nvSpPr>
        <p:spPr/>
        <p:txBody>
          <a:bodyPr/>
          <a:lstStyle>
            <a:lvl1pPr>
              <a:defRPr/>
            </a:lvl1pPr>
          </a:lstStyle>
          <a:p>
            <a:pPr>
              <a:defRPr/>
            </a:pPr>
            <a:fld id="{E15DBE9A-DC1B-42F0-BD77-C02DA4CE118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596672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6">
            <a:extLst>
              <a:ext uri="{FF2B5EF4-FFF2-40B4-BE49-F238E27FC236}">
                <a16:creationId xmlns:a16="http://schemas.microsoft.com/office/drawing/2014/main" id="{5403474B-1206-403A-97F4-2098F7779B3B}"/>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5" name="Chevron 18">
            <a:extLst>
              <a:ext uri="{FF2B5EF4-FFF2-40B4-BE49-F238E27FC236}">
                <a16:creationId xmlns:a16="http://schemas.microsoft.com/office/drawing/2014/main" id="{B387A66C-C13C-417B-A2C7-386A5A026237}"/>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3B23577E-1FEA-45A5-89B6-2593268DD670}"/>
              </a:ext>
            </a:extLst>
          </p:cNvPr>
          <p:cNvSpPr>
            <a:spLocks noGrp="1"/>
          </p:cNvSpPr>
          <p:nvPr>
            <p:ph type="dt" sz="half" idx="10"/>
          </p:nvPr>
        </p:nvSpPr>
        <p:spPr/>
        <p:txBody>
          <a:bodyPr/>
          <a:lstStyle>
            <a:lvl1pPr>
              <a:defRPr smtClean="0"/>
            </a:lvl1pPr>
            <a:extLst/>
          </a:lstStyle>
          <a:p>
            <a:pPr>
              <a:defRPr/>
            </a:pPr>
            <a:fld id="{3E4BBD9E-CD5E-4399-8530-0F159733A4F8}" type="datetime1">
              <a:rPr lang="en-US">
                <a:solidFill>
                  <a:prstClr val="white"/>
                </a:solidFill>
              </a:rPr>
              <a:pPr>
                <a:defRPr/>
              </a:pPr>
              <a:t>6/13/2022</a:t>
            </a:fld>
            <a:endParaRPr lang="en-US">
              <a:solidFill>
                <a:prstClr val="white"/>
              </a:solidFill>
            </a:endParaRPr>
          </a:p>
        </p:txBody>
      </p:sp>
      <p:sp>
        <p:nvSpPr>
          <p:cNvPr id="7" name="Footer Placeholder 4">
            <a:extLst>
              <a:ext uri="{FF2B5EF4-FFF2-40B4-BE49-F238E27FC236}">
                <a16:creationId xmlns:a16="http://schemas.microsoft.com/office/drawing/2014/main" id="{E5C6C424-81A4-45B1-9D04-79A57D8AF192}"/>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8" name="Slide Number Placeholder 5">
            <a:extLst>
              <a:ext uri="{FF2B5EF4-FFF2-40B4-BE49-F238E27FC236}">
                <a16:creationId xmlns:a16="http://schemas.microsoft.com/office/drawing/2014/main" id="{54BFC7FD-3DF2-49CD-80AE-58F148214C2A}"/>
              </a:ext>
            </a:extLst>
          </p:cNvPr>
          <p:cNvSpPr>
            <a:spLocks noGrp="1"/>
          </p:cNvSpPr>
          <p:nvPr>
            <p:ph type="sldNum" sz="quarter" idx="12"/>
          </p:nvPr>
        </p:nvSpPr>
        <p:spPr/>
        <p:txBody>
          <a:bodyPr/>
          <a:lstStyle>
            <a:lvl1pPr>
              <a:defRPr/>
            </a:lvl1pPr>
          </a:lstStyle>
          <a:p>
            <a:pPr>
              <a:defRPr/>
            </a:pPr>
            <a:fld id="{444EB347-32F2-42EF-B243-FF386E02EEAC}"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269214621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EDFBF73A-0383-4FF6-A7D8-DD78EEFD166A}"/>
              </a:ext>
            </a:extLst>
          </p:cNvPr>
          <p:cNvSpPr>
            <a:spLocks noGrp="1"/>
          </p:cNvSpPr>
          <p:nvPr>
            <p:ph type="dt" sz="half" idx="10"/>
          </p:nvPr>
        </p:nvSpPr>
        <p:spPr/>
        <p:txBody>
          <a:bodyPr/>
          <a:lstStyle>
            <a:lvl1pPr>
              <a:defRPr smtClean="0"/>
            </a:lvl1pPr>
            <a:extLst/>
          </a:lstStyle>
          <a:p>
            <a:pPr>
              <a:defRPr/>
            </a:pPr>
            <a:fld id="{572DFA26-1244-4CD5-9BA5-781FC8C99FF3}" type="datetime1">
              <a:rPr lang="en-US">
                <a:solidFill>
                  <a:prstClr val="white"/>
                </a:solidFill>
              </a:rPr>
              <a:pPr>
                <a:defRPr/>
              </a:pPr>
              <a:t>6/13/2022</a:t>
            </a:fld>
            <a:endParaRPr lang="en-US">
              <a:solidFill>
                <a:prstClr val="white"/>
              </a:solidFill>
            </a:endParaRPr>
          </a:p>
        </p:txBody>
      </p:sp>
      <p:sp>
        <p:nvSpPr>
          <p:cNvPr id="6" name="Footer Placeholder 5">
            <a:extLst>
              <a:ext uri="{FF2B5EF4-FFF2-40B4-BE49-F238E27FC236}">
                <a16:creationId xmlns:a16="http://schemas.microsoft.com/office/drawing/2014/main" id="{D037F607-78C7-41F4-8F2A-2D0513495E7D}"/>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7" name="Slide Number Placeholder 6">
            <a:extLst>
              <a:ext uri="{FF2B5EF4-FFF2-40B4-BE49-F238E27FC236}">
                <a16:creationId xmlns:a16="http://schemas.microsoft.com/office/drawing/2014/main" id="{BBF0601A-2DDB-4879-8117-DB4E9737B8CC}"/>
              </a:ext>
            </a:extLst>
          </p:cNvPr>
          <p:cNvSpPr>
            <a:spLocks noGrp="1"/>
          </p:cNvSpPr>
          <p:nvPr>
            <p:ph type="sldNum" sz="quarter" idx="12"/>
          </p:nvPr>
        </p:nvSpPr>
        <p:spPr/>
        <p:txBody>
          <a:bodyPr/>
          <a:lstStyle>
            <a:lvl1pPr>
              <a:defRPr/>
            </a:lvl1pPr>
          </a:lstStyle>
          <a:p>
            <a:pPr>
              <a:defRPr/>
            </a:pPr>
            <a:fld id="{692B6761-D921-45FA-BFA7-B3E7F5B7E2FF}"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402898205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119A1-EEB3-4B82-B969-4D7ACF455D79}"/>
              </a:ext>
            </a:extLst>
          </p:cNvPr>
          <p:cNvSpPr>
            <a:spLocks noGrp="1"/>
          </p:cNvSpPr>
          <p:nvPr>
            <p:ph type="dt" sz="half" idx="10"/>
          </p:nvPr>
        </p:nvSpPr>
        <p:spPr/>
        <p:txBody>
          <a:bodyPr/>
          <a:lstStyle>
            <a:lvl1pPr>
              <a:defRPr smtClean="0"/>
            </a:lvl1pPr>
            <a:extLst/>
          </a:lstStyle>
          <a:p>
            <a:pPr>
              <a:defRPr/>
            </a:pPr>
            <a:fld id="{7A55BD8A-3A5A-4A3C-991E-49CB735F5490}" type="datetime1">
              <a:rPr lang="en-US">
                <a:solidFill>
                  <a:prstClr val="black"/>
                </a:solidFill>
              </a:rPr>
              <a:pPr>
                <a:defRPr/>
              </a:pPr>
              <a:t>6/13/2022</a:t>
            </a:fld>
            <a:endParaRPr lang="en-US">
              <a:solidFill>
                <a:prstClr val="black"/>
              </a:solidFill>
            </a:endParaRPr>
          </a:p>
        </p:txBody>
      </p:sp>
      <p:sp>
        <p:nvSpPr>
          <p:cNvPr id="8" name="Footer Placeholder 7">
            <a:extLst>
              <a:ext uri="{FF2B5EF4-FFF2-40B4-BE49-F238E27FC236}">
                <a16:creationId xmlns:a16="http://schemas.microsoft.com/office/drawing/2014/main" id="{B6EBB1F3-E9A4-4E48-BE50-316236283F44}"/>
              </a:ext>
            </a:extLst>
          </p:cNvPr>
          <p:cNvSpPr>
            <a:spLocks noGrp="1"/>
          </p:cNvSpPr>
          <p:nvPr>
            <p:ph type="ftr" sz="quarter" idx="11"/>
          </p:nvPr>
        </p:nvSpPr>
        <p:spPr/>
        <p:txBody>
          <a:bodyPr/>
          <a:lstStyle>
            <a:lvl1pPr>
              <a:defRPr/>
            </a:lvl1pPr>
            <a:extLst/>
          </a:lstStyle>
          <a:p>
            <a:pPr>
              <a:defRPr/>
            </a:pPr>
            <a:r>
              <a:rPr lang="en-US">
                <a:solidFill>
                  <a:prstClr val="black"/>
                </a:solidFill>
              </a:rPr>
              <a:t>© Copyright 1992-2018 by Pearson Education, Inc. All Rights Reserved.</a:t>
            </a:r>
          </a:p>
        </p:txBody>
      </p:sp>
      <p:sp>
        <p:nvSpPr>
          <p:cNvPr id="9" name="Slide Number Placeholder 8">
            <a:extLst>
              <a:ext uri="{FF2B5EF4-FFF2-40B4-BE49-F238E27FC236}">
                <a16:creationId xmlns:a16="http://schemas.microsoft.com/office/drawing/2014/main" id="{1BF28FEA-32D7-4853-93C3-9BC9AAA50198}"/>
              </a:ext>
            </a:extLst>
          </p:cNvPr>
          <p:cNvSpPr>
            <a:spLocks noGrp="1"/>
          </p:cNvSpPr>
          <p:nvPr>
            <p:ph type="sldNum" sz="quarter" idx="12"/>
          </p:nvPr>
        </p:nvSpPr>
        <p:spPr/>
        <p:txBody>
          <a:bodyPr/>
          <a:lstStyle>
            <a:lvl1pPr>
              <a:defRPr/>
            </a:lvl1pPr>
          </a:lstStyle>
          <a:p>
            <a:pPr>
              <a:defRPr/>
            </a:pPr>
            <a:fld id="{38AAA2F4-5636-4DBA-B478-B45C8D463391}"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86860617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B81DB087-0B37-41F2-B972-4B7FAEFF6223}"/>
              </a:ext>
            </a:extLst>
          </p:cNvPr>
          <p:cNvSpPr>
            <a:spLocks noGrp="1"/>
          </p:cNvSpPr>
          <p:nvPr>
            <p:ph type="dt" sz="half" idx="10"/>
          </p:nvPr>
        </p:nvSpPr>
        <p:spPr/>
        <p:txBody>
          <a:bodyPr/>
          <a:lstStyle>
            <a:lvl1pPr>
              <a:defRPr smtClean="0"/>
            </a:lvl1pPr>
            <a:extLst/>
          </a:lstStyle>
          <a:p>
            <a:pPr>
              <a:defRPr/>
            </a:pPr>
            <a:fld id="{CA899864-6313-4E12-B78C-EEFB2AE56C28}" type="datetime1">
              <a:rPr lang="en-US">
                <a:solidFill>
                  <a:prstClr val="white"/>
                </a:solidFill>
              </a:rPr>
              <a:pPr>
                <a:defRPr/>
              </a:pPr>
              <a:t>6/13/2022</a:t>
            </a:fld>
            <a:endParaRPr lang="en-US">
              <a:solidFill>
                <a:prstClr val="white"/>
              </a:solidFill>
            </a:endParaRPr>
          </a:p>
        </p:txBody>
      </p:sp>
      <p:sp>
        <p:nvSpPr>
          <p:cNvPr id="4" name="Footer Placeholder 3">
            <a:extLst>
              <a:ext uri="{FF2B5EF4-FFF2-40B4-BE49-F238E27FC236}">
                <a16:creationId xmlns:a16="http://schemas.microsoft.com/office/drawing/2014/main" id="{CCE3F602-006B-4AC9-A6AF-47A739BFBE7C}"/>
              </a:ext>
            </a:extLst>
          </p:cNvPr>
          <p:cNvSpPr>
            <a:spLocks noGrp="1"/>
          </p:cNvSpPr>
          <p:nvPr>
            <p:ph type="ftr" sz="quarter" idx="11"/>
          </p:nvPr>
        </p:nvSpPr>
        <p:spPr/>
        <p:txBody>
          <a:bodyPr/>
          <a:lstStyle>
            <a:lvl1pPr>
              <a:defRPr/>
            </a:lvl1pPr>
            <a:extLst/>
          </a:lstStyle>
          <a:p>
            <a:pPr>
              <a:defRPr/>
            </a:pPr>
            <a:r>
              <a:rPr lang="en-US">
                <a:solidFill>
                  <a:prstClr val="white"/>
                </a:solidFill>
              </a:rPr>
              <a:t>© Copyright 1992-2018 by Pearson Education, Inc. All Rights Reserved.</a:t>
            </a:r>
          </a:p>
        </p:txBody>
      </p:sp>
      <p:sp>
        <p:nvSpPr>
          <p:cNvPr id="5" name="Slide Number Placeholder 4">
            <a:extLst>
              <a:ext uri="{FF2B5EF4-FFF2-40B4-BE49-F238E27FC236}">
                <a16:creationId xmlns:a16="http://schemas.microsoft.com/office/drawing/2014/main" id="{F47650BE-9D66-4ED1-8FAB-4B58FBFFD91B}"/>
              </a:ext>
            </a:extLst>
          </p:cNvPr>
          <p:cNvSpPr>
            <a:spLocks noGrp="1"/>
          </p:cNvSpPr>
          <p:nvPr>
            <p:ph type="sldNum" sz="quarter" idx="12"/>
          </p:nvPr>
        </p:nvSpPr>
        <p:spPr/>
        <p:txBody>
          <a:bodyPr/>
          <a:lstStyle>
            <a:lvl1pPr>
              <a:defRPr/>
            </a:lvl1pPr>
          </a:lstStyle>
          <a:p>
            <a:pPr>
              <a:defRPr/>
            </a:pPr>
            <a:fld id="{F425A6C9-1A97-4976-8713-8A7C178C361F}"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350575395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512CB2C4-BA26-4F60-A858-9564E304D5AD}"/>
              </a:ext>
            </a:extLst>
          </p:cNvPr>
          <p:cNvSpPr>
            <a:spLocks noGrp="1"/>
          </p:cNvSpPr>
          <p:nvPr>
            <p:ph type="dt" sz="half" idx="10"/>
          </p:nvPr>
        </p:nvSpPr>
        <p:spPr/>
        <p:txBody>
          <a:bodyPr/>
          <a:lstStyle>
            <a:lvl1pPr>
              <a:defRPr/>
            </a:lvl1pPr>
          </a:lstStyle>
          <a:p>
            <a:pPr>
              <a:defRPr/>
            </a:pPr>
            <a:fld id="{9F47E081-2E67-4123-BF31-33C180CC9A45}" type="datetime1">
              <a:rPr lang="en-US" smtClean="0">
                <a:solidFill>
                  <a:prstClr val="black"/>
                </a:solidFill>
              </a:rPr>
              <a:pPr>
                <a:defRPr/>
              </a:pPr>
              <a:t>6/13/2022</a:t>
            </a:fld>
            <a:endParaRPr lang="en-US">
              <a:solidFill>
                <a:prstClr val="black"/>
              </a:solidFill>
            </a:endParaRPr>
          </a:p>
        </p:txBody>
      </p:sp>
      <p:sp>
        <p:nvSpPr>
          <p:cNvPr id="3" name="Footer Placeholder 21">
            <a:extLst>
              <a:ext uri="{FF2B5EF4-FFF2-40B4-BE49-F238E27FC236}">
                <a16:creationId xmlns:a16="http://schemas.microsoft.com/office/drawing/2014/main" id="{623F0641-F310-4D8C-931E-C4C16D5EF0AB}"/>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4" name="Slide Number Placeholder 17">
            <a:extLst>
              <a:ext uri="{FF2B5EF4-FFF2-40B4-BE49-F238E27FC236}">
                <a16:creationId xmlns:a16="http://schemas.microsoft.com/office/drawing/2014/main" id="{7271DFB9-B59A-4CAA-A200-D6886DE303F6}"/>
              </a:ext>
            </a:extLst>
          </p:cNvPr>
          <p:cNvSpPr>
            <a:spLocks noGrp="1"/>
          </p:cNvSpPr>
          <p:nvPr>
            <p:ph type="sldNum" sz="quarter" idx="12"/>
          </p:nvPr>
        </p:nvSpPr>
        <p:spPr/>
        <p:txBody>
          <a:bodyPr/>
          <a:lstStyle>
            <a:lvl1pPr>
              <a:defRPr/>
            </a:lvl1pPr>
          </a:lstStyle>
          <a:p>
            <a:pPr>
              <a:defRPr/>
            </a:pPr>
            <a:fld id="{28A44156-6A90-4A62-895F-1396F0CAB17B}"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76330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68D2F0-CA96-454B-8958-930BA913FBB6}"/>
              </a:ext>
            </a:extLst>
          </p:cNvPr>
          <p:cNvSpPr>
            <a:spLocks noGrp="1"/>
          </p:cNvSpPr>
          <p:nvPr>
            <p:ph type="dt" sz="half" idx="10"/>
          </p:nvPr>
        </p:nvSpPr>
        <p:spPr/>
        <p:txBody>
          <a:bodyPr/>
          <a:lstStyle>
            <a:lvl1pPr>
              <a:defRPr smtClean="0"/>
            </a:lvl1pPr>
            <a:extLst/>
          </a:lstStyle>
          <a:p>
            <a:pPr>
              <a:defRPr/>
            </a:pPr>
            <a:fld id="{98D79830-8856-49F5-B252-8A9C89DEAFC0}" type="datetime1">
              <a:rPr lang="en-US">
                <a:solidFill>
                  <a:prstClr val="black"/>
                </a:solidFill>
              </a:rPr>
              <a:pPr>
                <a:defRPr/>
              </a:pPr>
              <a:t>6/13/2022</a:t>
            </a:fld>
            <a:endParaRPr lang="en-US">
              <a:solidFill>
                <a:prstClr val="black"/>
              </a:solidFill>
            </a:endParaRPr>
          </a:p>
        </p:txBody>
      </p:sp>
      <p:sp>
        <p:nvSpPr>
          <p:cNvPr id="6" name="Footer Placeholder 5">
            <a:extLst>
              <a:ext uri="{FF2B5EF4-FFF2-40B4-BE49-F238E27FC236}">
                <a16:creationId xmlns:a16="http://schemas.microsoft.com/office/drawing/2014/main" id="{603BF46E-3C43-40E2-8DEA-BA3351079E2D}"/>
              </a:ext>
            </a:extLst>
          </p:cNvPr>
          <p:cNvSpPr>
            <a:spLocks noGrp="1"/>
          </p:cNvSpPr>
          <p:nvPr>
            <p:ph type="ftr" sz="quarter" idx="11"/>
          </p:nvPr>
        </p:nvSpPr>
        <p:spPr/>
        <p:txBody>
          <a:bodyPr/>
          <a:lstStyle>
            <a:lvl1pPr>
              <a:defRPr/>
            </a:lvl1pPr>
            <a:extLst/>
          </a:lstStyle>
          <a:p>
            <a:pPr>
              <a:defRPr/>
            </a:pPr>
            <a:r>
              <a:rPr lang="en-US">
                <a:solidFill>
                  <a:prstClr val="black"/>
                </a:solidFill>
              </a:rPr>
              <a:t>© Copyright 1992-2018 by Pearson Education, Inc. All Rights Reserved.</a:t>
            </a:r>
          </a:p>
        </p:txBody>
      </p:sp>
      <p:sp>
        <p:nvSpPr>
          <p:cNvPr id="7" name="Slide Number Placeholder 6">
            <a:extLst>
              <a:ext uri="{FF2B5EF4-FFF2-40B4-BE49-F238E27FC236}">
                <a16:creationId xmlns:a16="http://schemas.microsoft.com/office/drawing/2014/main" id="{4AD63FFE-BB3C-49B0-A5B5-A2721867AFC6}"/>
              </a:ext>
            </a:extLst>
          </p:cNvPr>
          <p:cNvSpPr>
            <a:spLocks noGrp="1"/>
          </p:cNvSpPr>
          <p:nvPr>
            <p:ph type="sldNum" sz="quarter" idx="12"/>
          </p:nvPr>
        </p:nvSpPr>
        <p:spPr/>
        <p:txBody>
          <a:bodyPr/>
          <a:lstStyle>
            <a:lvl1pPr>
              <a:defRPr/>
            </a:lvl1pPr>
          </a:lstStyle>
          <a:p>
            <a:pPr>
              <a:defRPr/>
            </a:pPr>
            <a:fld id="{3F88728D-7228-4047-BA37-B3F1530BC5D9}"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6106932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CC2E1-4705-40EE-9675-A38051C9DCEF}"/>
              </a:ext>
            </a:extLst>
          </p:cNvPr>
          <p:cNvSpPr>
            <a:spLocks noGrp="1"/>
          </p:cNvSpPr>
          <p:nvPr>
            <p:ph type="dt" sz="half" idx="10"/>
          </p:nvPr>
        </p:nvSpPr>
        <p:spPr/>
        <p:txBody>
          <a:bodyPr/>
          <a:lstStyle>
            <a:lvl1pPr>
              <a:defRPr/>
            </a:lvl1pPr>
            <a:extLst/>
          </a:lstStyle>
          <a:p>
            <a:pPr>
              <a:defRPr/>
            </a:pPr>
            <a:fld id="{D47BB8AF-C16A-4836-A92D-61834B5F0BA5}" type="datetime4">
              <a:rPr lang="en-US"/>
              <a:pPr>
                <a:defRPr/>
              </a:pPr>
              <a:t>June 13, 2022</a:t>
            </a:fld>
            <a:endParaRPr lang="en-US"/>
          </a:p>
        </p:txBody>
      </p:sp>
      <p:sp>
        <p:nvSpPr>
          <p:cNvPr id="5" name="Footer Placeholder 4">
            <a:extLst>
              <a:ext uri="{FF2B5EF4-FFF2-40B4-BE49-F238E27FC236}">
                <a16:creationId xmlns:a16="http://schemas.microsoft.com/office/drawing/2014/main" id="{3053FA71-5C19-4BC1-85FC-90698BBBE5F5}"/>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5">
            <a:extLst>
              <a:ext uri="{FF2B5EF4-FFF2-40B4-BE49-F238E27FC236}">
                <a16:creationId xmlns:a16="http://schemas.microsoft.com/office/drawing/2014/main" id="{9AB80DD9-B41A-4D9E-A9AB-21E5FD19E495}"/>
              </a:ext>
            </a:extLst>
          </p:cNvPr>
          <p:cNvSpPr>
            <a:spLocks noGrp="1"/>
          </p:cNvSpPr>
          <p:nvPr>
            <p:ph type="sldNum" sz="quarter" idx="12"/>
          </p:nvPr>
        </p:nvSpPr>
        <p:spPr/>
        <p:txBody>
          <a:bodyPr/>
          <a:lstStyle>
            <a:lvl1pPr>
              <a:defRPr/>
            </a:lvl1pPr>
          </a:lstStyle>
          <a:p>
            <a:pPr>
              <a:defRPr/>
            </a:pPr>
            <a:fld id="{445730B8-C37B-489F-9BCC-280C13BED585}" type="slidenum">
              <a:rPr lang="en-US" altLang="en-US"/>
              <a:pPr>
                <a:defRPr/>
              </a:pPr>
              <a:t>‹#›</a:t>
            </a:fld>
            <a:endParaRPr lang="en-US" altLang="en-US"/>
          </a:p>
        </p:txBody>
      </p:sp>
    </p:spTree>
    <p:extLst>
      <p:ext uri="{BB962C8B-B14F-4D97-AF65-F5344CB8AC3E}">
        <p14:creationId xmlns:p14="http://schemas.microsoft.com/office/powerpoint/2010/main" val="286449420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6">
            <a:extLst>
              <a:ext uri="{FF2B5EF4-FFF2-40B4-BE49-F238E27FC236}">
                <a16:creationId xmlns:a16="http://schemas.microsoft.com/office/drawing/2014/main" id="{51AB0E4D-18F1-4F03-8401-AB7C8ABA1B5D}"/>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Calibri" panose="020F0502020204030204" pitchFamily="34" charset="0"/>
              <a:cs typeface="Calibri" panose="020F0502020204030204" pitchFamily="34" charset="0"/>
            </a:endParaRPr>
          </a:p>
        </p:txBody>
      </p:sp>
      <p:sp>
        <p:nvSpPr>
          <p:cNvPr id="6" name="Freeform 18">
            <a:extLst>
              <a:ext uri="{FF2B5EF4-FFF2-40B4-BE49-F238E27FC236}">
                <a16:creationId xmlns:a16="http://schemas.microsoft.com/office/drawing/2014/main" id="{9FBD4DD6-A11A-40A0-BA78-7016FEC01168}"/>
              </a:ext>
            </a:extLst>
          </p:cNvPr>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defRPr/>
            </a:pPr>
            <a:endParaRPr lang="en-US" dirty="0">
              <a:solidFill>
                <a:prstClr val="white"/>
              </a:solidFill>
              <a:latin typeface="Calibri" panose="020F0502020204030204" pitchFamily="34" charset="0"/>
              <a:cs typeface="Calibri" panose="020F0502020204030204" pitchFamily="34" charset="0"/>
            </a:endParaRPr>
          </a:p>
        </p:txBody>
      </p:sp>
      <p:sp>
        <p:nvSpPr>
          <p:cNvPr id="7" name="Right Triangle 6">
            <a:extLst>
              <a:ext uri="{FF2B5EF4-FFF2-40B4-BE49-F238E27FC236}">
                <a16:creationId xmlns:a16="http://schemas.microsoft.com/office/drawing/2014/main" id="{728BD67A-4AA8-408F-B2A9-758C86177968}"/>
              </a:ext>
            </a:extLst>
          </p:cNvPr>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cxnSp>
        <p:nvCxnSpPr>
          <p:cNvPr id="8" name="Straight Connector 7">
            <a:extLst>
              <a:ext uri="{FF2B5EF4-FFF2-40B4-BE49-F238E27FC236}">
                <a16:creationId xmlns:a16="http://schemas.microsoft.com/office/drawing/2014/main" id="{0B3CCDAA-A216-4B72-9C5D-B41922C29027}"/>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2">
            <a:extLst>
              <a:ext uri="{FF2B5EF4-FFF2-40B4-BE49-F238E27FC236}">
                <a16:creationId xmlns:a16="http://schemas.microsoft.com/office/drawing/2014/main" id="{9FB39C9D-C5FE-4264-A667-AFC1F0B3E46E}"/>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10" name="Chevron 23">
            <a:extLst>
              <a:ext uri="{FF2B5EF4-FFF2-40B4-BE49-F238E27FC236}">
                <a16:creationId xmlns:a16="http://schemas.microsoft.com/office/drawing/2014/main" id="{D6849C0A-DCD4-49E2-976D-9E94A9768709}"/>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latin typeface="Calibri" panose="020F0502020204030204" pitchFamily="34"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9BBBACC7-D801-4293-B61E-590EFDFE579A}"/>
              </a:ext>
            </a:extLst>
          </p:cNvPr>
          <p:cNvSpPr>
            <a:spLocks noGrp="1"/>
          </p:cNvSpPr>
          <p:nvPr>
            <p:ph type="dt" sz="half" idx="10"/>
          </p:nvPr>
        </p:nvSpPr>
        <p:spPr/>
        <p:txBody>
          <a:bodyPr/>
          <a:lstStyle>
            <a:lvl1pPr>
              <a:defRPr smtClean="0">
                <a:solidFill>
                  <a:schemeClr val="tx1"/>
                </a:solidFill>
              </a:defRPr>
            </a:lvl1pPr>
            <a:extLst/>
          </a:lstStyle>
          <a:p>
            <a:pPr>
              <a:defRPr/>
            </a:pPr>
            <a:fld id="{F6662765-885D-4352-91FE-98D3DC43CE7C}" type="datetime1">
              <a:rPr lang="en-US">
                <a:solidFill>
                  <a:prstClr val="white"/>
                </a:solidFill>
              </a:rPr>
              <a:pPr>
                <a:defRPr/>
              </a:pPr>
              <a:t>6/13/2022</a:t>
            </a:fld>
            <a:endParaRPr lang="en-US">
              <a:solidFill>
                <a:prstClr val="white"/>
              </a:solidFill>
            </a:endParaRPr>
          </a:p>
        </p:txBody>
      </p:sp>
      <p:sp>
        <p:nvSpPr>
          <p:cNvPr id="12" name="Footer Placeholder 5">
            <a:extLst>
              <a:ext uri="{FF2B5EF4-FFF2-40B4-BE49-F238E27FC236}">
                <a16:creationId xmlns:a16="http://schemas.microsoft.com/office/drawing/2014/main" id="{1DCA93DF-6F13-4866-ACC9-D289FBC92A10}"/>
              </a:ext>
            </a:extLst>
          </p:cNvPr>
          <p:cNvSpPr>
            <a:spLocks noGrp="1"/>
          </p:cNvSpPr>
          <p:nvPr>
            <p:ph type="ftr" sz="quarter" idx="11"/>
          </p:nvPr>
        </p:nvSpPr>
        <p:spPr>
          <a:xfrm>
            <a:off x="5839884" y="6408739"/>
            <a:ext cx="3134783" cy="365125"/>
          </a:xfrm>
        </p:spPr>
        <p:txBody>
          <a:bodyPr/>
          <a:lstStyle>
            <a:lvl1pPr>
              <a:defRPr>
                <a:solidFill>
                  <a:schemeClr val="tx1"/>
                </a:solidFill>
              </a:defRPr>
            </a:lvl1pPr>
            <a:extLst/>
          </a:lstStyle>
          <a:p>
            <a:pPr>
              <a:defRPr/>
            </a:pPr>
            <a:r>
              <a:rPr lang="en-US">
                <a:solidFill>
                  <a:prstClr val="white"/>
                </a:solidFill>
              </a:rPr>
              <a:t>© Copyright 1992-2018 by Pearson Education, Inc. All Rights Reserved.</a:t>
            </a:r>
          </a:p>
        </p:txBody>
      </p:sp>
      <p:sp>
        <p:nvSpPr>
          <p:cNvPr id="13" name="Slide Number Placeholder 6">
            <a:extLst>
              <a:ext uri="{FF2B5EF4-FFF2-40B4-BE49-F238E27FC236}">
                <a16:creationId xmlns:a16="http://schemas.microsoft.com/office/drawing/2014/main" id="{E0C2D4FD-67DA-430B-91CE-55BFF5B03ED8}"/>
              </a:ext>
            </a:extLst>
          </p:cNvPr>
          <p:cNvSpPr>
            <a:spLocks noGrp="1"/>
          </p:cNvSpPr>
          <p:nvPr>
            <p:ph type="sldNum" sz="quarter" idx="12"/>
          </p:nvPr>
        </p:nvSpPr>
        <p:spPr/>
        <p:txBody>
          <a:bodyPr/>
          <a:lstStyle>
            <a:lvl1pPr>
              <a:defRPr/>
            </a:lvl1pPr>
          </a:lstStyle>
          <a:p>
            <a:pPr>
              <a:defRPr/>
            </a:pPr>
            <a:fld id="{2762774E-9269-4E03-97F5-0FAF0715D1F3}" type="slidenum">
              <a:rPr lang="en-US" altLang="en-US">
                <a:solidFill>
                  <a:prstClr val="white"/>
                </a:solidFill>
              </a:rPr>
              <a:pPr>
                <a:defRPr/>
              </a:pPr>
              <a:t>‹#›</a:t>
            </a:fld>
            <a:endParaRPr lang="en-US" altLang="en-US">
              <a:solidFill>
                <a:prstClr val="white"/>
              </a:solidFill>
            </a:endParaRPr>
          </a:p>
        </p:txBody>
      </p:sp>
    </p:spTree>
    <p:extLst>
      <p:ext uri="{BB962C8B-B14F-4D97-AF65-F5344CB8AC3E}">
        <p14:creationId xmlns:p14="http://schemas.microsoft.com/office/powerpoint/2010/main" val="429244207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5F2B657-216A-43E9-8006-852D41F89EEA}"/>
              </a:ext>
            </a:extLst>
          </p:cNvPr>
          <p:cNvSpPr>
            <a:spLocks noGrp="1"/>
          </p:cNvSpPr>
          <p:nvPr>
            <p:ph type="dt" sz="half" idx="10"/>
          </p:nvPr>
        </p:nvSpPr>
        <p:spPr/>
        <p:txBody>
          <a:bodyPr/>
          <a:lstStyle>
            <a:lvl1pPr>
              <a:defRPr/>
            </a:lvl1pPr>
          </a:lstStyle>
          <a:p>
            <a:pPr>
              <a:defRPr/>
            </a:pPr>
            <a:fld id="{9FDEF285-D416-4004-B34E-2C4A0ADD3D24}" type="datetime1">
              <a:rPr lang="en-US" smtClean="0">
                <a:solidFill>
                  <a:prstClr val="black"/>
                </a:solidFill>
              </a:rPr>
              <a:pPr>
                <a:defRPr/>
              </a:pPr>
              <a:t>6/13/2022</a:t>
            </a:fld>
            <a:endParaRPr lang="en-US">
              <a:solidFill>
                <a:prstClr val="black"/>
              </a:solidFill>
            </a:endParaRPr>
          </a:p>
        </p:txBody>
      </p:sp>
      <p:sp>
        <p:nvSpPr>
          <p:cNvPr id="5" name="Footer Placeholder 21">
            <a:extLst>
              <a:ext uri="{FF2B5EF4-FFF2-40B4-BE49-F238E27FC236}">
                <a16:creationId xmlns:a16="http://schemas.microsoft.com/office/drawing/2014/main" id="{FC18D6C7-E98B-4E29-8052-EB3206538D4E}"/>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6" name="Slide Number Placeholder 17">
            <a:extLst>
              <a:ext uri="{FF2B5EF4-FFF2-40B4-BE49-F238E27FC236}">
                <a16:creationId xmlns:a16="http://schemas.microsoft.com/office/drawing/2014/main" id="{6069661B-587A-455E-9EE2-95DA73CEA661}"/>
              </a:ext>
            </a:extLst>
          </p:cNvPr>
          <p:cNvSpPr>
            <a:spLocks noGrp="1"/>
          </p:cNvSpPr>
          <p:nvPr>
            <p:ph type="sldNum" sz="quarter" idx="12"/>
          </p:nvPr>
        </p:nvSpPr>
        <p:spPr/>
        <p:txBody>
          <a:bodyPr/>
          <a:lstStyle>
            <a:lvl1pPr>
              <a:defRPr/>
            </a:lvl1pPr>
          </a:lstStyle>
          <a:p>
            <a:pPr>
              <a:defRPr/>
            </a:pPr>
            <a:fld id="{5B366250-05C3-4211-A331-A00D8274D9F3}"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2174313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73B62D4-B3E7-408F-AB29-C8DC78453BCA}"/>
              </a:ext>
            </a:extLst>
          </p:cNvPr>
          <p:cNvSpPr>
            <a:spLocks noGrp="1"/>
          </p:cNvSpPr>
          <p:nvPr>
            <p:ph type="dt" sz="half" idx="10"/>
          </p:nvPr>
        </p:nvSpPr>
        <p:spPr/>
        <p:txBody>
          <a:bodyPr/>
          <a:lstStyle>
            <a:lvl1pPr>
              <a:defRPr/>
            </a:lvl1pPr>
          </a:lstStyle>
          <a:p>
            <a:pPr>
              <a:defRPr/>
            </a:pPr>
            <a:fld id="{DF6C4865-8984-4042-AE56-E56C8497040E}" type="datetime1">
              <a:rPr lang="en-US" smtClean="0">
                <a:solidFill>
                  <a:prstClr val="black"/>
                </a:solidFill>
              </a:rPr>
              <a:pPr>
                <a:defRPr/>
              </a:pPr>
              <a:t>6/13/2022</a:t>
            </a:fld>
            <a:endParaRPr lang="en-US">
              <a:solidFill>
                <a:prstClr val="black"/>
              </a:solidFill>
            </a:endParaRPr>
          </a:p>
        </p:txBody>
      </p:sp>
      <p:sp>
        <p:nvSpPr>
          <p:cNvPr id="5" name="Footer Placeholder 21">
            <a:extLst>
              <a:ext uri="{FF2B5EF4-FFF2-40B4-BE49-F238E27FC236}">
                <a16:creationId xmlns:a16="http://schemas.microsoft.com/office/drawing/2014/main" id="{8807EE37-F821-43A2-93E1-4E6B36C30D3D}"/>
              </a:ext>
            </a:extLst>
          </p:cNvPr>
          <p:cNvSpPr>
            <a:spLocks noGrp="1"/>
          </p:cNvSpPr>
          <p:nvPr>
            <p:ph type="ftr" sz="quarter" idx="11"/>
          </p:nvPr>
        </p:nvSpPr>
        <p:spPr/>
        <p:txBody>
          <a:bodyPr/>
          <a:lstStyle>
            <a:lvl1pPr>
              <a:defRPr/>
            </a:lvl1pPr>
          </a:lstStyle>
          <a:p>
            <a:pPr>
              <a:defRPr/>
            </a:pPr>
            <a:r>
              <a:rPr lang="en-US">
                <a:solidFill>
                  <a:prstClr val="black"/>
                </a:solidFill>
              </a:rPr>
              <a:t>© Copyright 1992-2018 by Pearson Education, Inc. All Rights Reserved.</a:t>
            </a:r>
          </a:p>
        </p:txBody>
      </p:sp>
      <p:sp>
        <p:nvSpPr>
          <p:cNvPr id="6" name="Slide Number Placeholder 17">
            <a:extLst>
              <a:ext uri="{FF2B5EF4-FFF2-40B4-BE49-F238E27FC236}">
                <a16:creationId xmlns:a16="http://schemas.microsoft.com/office/drawing/2014/main" id="{5E22A2E9-C885-4F89-821F-C4EDEAC2FE12}"/>
              </a:ext>
            </a:extLst>
          </p:cNvPr>
          <p:cNvSpPr>
            <a:spLocks noGrp="1"/>
          </p:cNvSpPr>
          <p:nvPr>
            <p:ph type="sldNum" sz="quarter" idx="12"/>
          </p:nvPr>
        </p:nvSpPr>
        <p:spPr/>
        <p:txBody>
          <a:bodyPr/>
          <a:lstStyle>
            <a:lvl1pPr>
              <a:defRPr/>
            </a:lvl1pPr>
          </a:lstStyle>
          <a:p>
            <a:pPr>
              <a:defRPr/>
            </a:pPr>
            <a:fld id="{561206B8-8F79-4A4E-9C9B-CF842FACE32B}"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364242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11DEFF-0B7C-4B8E-85F4-9069B0564F11}"/>
              </a:ext>
            </a:extLst>
          </p:cNvPr>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3CD250F-1EB3-4834-95F8-6553FD987698}"/>
              </a:ext>
            </a:extLst>
          </p:cNvPr>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Oval 5">
            <a:extLst>
              <a:ext uri="{FF2B5EF4-FFF2-40B4-BE49-F238E27FC236}">
                <a16:creationId xmlns:a16="http://schemas.microsoft.com/office/drawing/2014/main" id="{088D2E8D-E6DE-4629-A967-033EBAF304FA}"/>
              </a:ext>
            </a:extLst>
          </p:cNvPr>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Oval 6">
            <a:extLst>
              <a:ext uri="{FF2B5EF4-FFF2-40B4-BE49-F238E27FC236}">
                <a16:creationId xmlns:a16="http://schemas.microsoft.com/office/drawing/2014/main" id="{6AEC9221-8596-4D2E-81ED-C2E6DDF96335}"/>
              </a:ext>
            </a:extLst>
          </p:cNvPr>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a:extLst>
              <a:ext uri="{FF2B5EF4-FFF2-40B4-BE49-F238E27FC236}">
                <a16:creationId xmlns:a16="http://schemas.microsoft.com/office/drawing/2014/main" id="{20D45F0B-37BF-4A03-8339-070392BF80E6}"/>
              </a:ext>
            </a:extLst>
          </p:cNvPr>
          <p:cNvSpPr>
            <a:spLocks noGrp="1"/>
          </p:cNvSpPr>
          <p:nvPr>
            <p:ph type="dt" sz="half" idx="10"/>
          </p:nvPr>
        </p:nvSpPr>
        <p:spPr/>
        <p:txBody>
          <a:bodyPr/>
          <a:lstStyle>
            <a:lvl1pPr>
              <a:defRPr/>
            </a:lvl1pPr>
            <a:extLst/>
          </a:lstStyle>
          <a:p>
            <a:pPr>
              <a:defRPr/>
            </a:pPr>
            <a:fld id="{647D2193-4505-4A75-99BB-880C6989A757}" type="datetime4">
              <a:rPr lang="en-US"/>
              <a:pPr>
                <a:defRPr/>
              </a:pPr>
              <a:t>June 13, 2022</a:t>
            </a:fld>
            <a:endParaRPr lang="en-US"/>
          </a:p>
        </p:txBody>
      </p:sp>
      <p:sp>
        <p:nvSpPr>
          <p:cNvPr id="9" name="Footer Placeholder 4">
            <a:extLst>
              <a:ext uri="{FF2B5EF4-FFF2-40B4-BE49-F238E27FC236}">
                <a16:creationId xmlns:a16="http://schemas.microsoft.com/office/drawing/2014/main" id="{147A0827-EC3D-4B91-A5CB-34B7ED39D052}"/>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5">
            <a:extLst>
              <a:ext uri="{FF2B5EF4-FFF2-40B4-BE49-F238E27FC236}">
                <a16:creationId xmlns:a16="http://schemas.microsoft.com/office/drawing/2014/main" id="{C3861A7C-97CD-4DC5-96F3-B4CB3B3BD4FB}"/>
              </a:ext>
            </a:extLst>
          </p:cNvPr>
          <p:cNvSpPr>
            <a:spLocks noGrp="1"/>
          </p:cNvSpPr>
          <p:nvPr>
            <p:ph type="sldNum" sz="quarter" idx="12"/>
          </p:nvPr>
        </p:nvSpPr>
        <p:spPr/>
        <p:txBody>
          <a:bodyPr/>
          <a:lstStyle>
            <a:lvl1pPr>
              <a:defRPr/>
            </a:lvl1pPr>
          </a:lstStyle>
          <a:p>
            <a:pPr>
              <a:defRPr/>
            </a:pPr>
            <a:fld id="{3EB52F14-B933-473E-99D0-A77FA665DCBA}" type="slidenum">
              <a:rPr lang="en-US" altLang="en-US"/>
              <a:pPr>
                <a:defRPr/>
              </a:pPr>
              <a:t>‹#›</a:t>
            </a:fld>
            <a:endParaRPr lang="en-US" altLang="en-US"/>
          </a:p>
        </p:txBody>
      </p:sp>
    </p:spTree>
    <p:extLst>
      <p:ext uri="{BB962C8B-B14F-4D97-AF65-F5344CB8AC3E}">
        <p14:creationId xmlns:p14="http://schemas.microsoft.com/office/powerpoint/2010/main" val="73993995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EB866-8BBD-4D8D-A769-277EC52B88A2}"/>
              </a:ext>
            </a:extLst>
          </p:cNvPr>
          <p:cNvSpPr>
            <a:spLocks noGrp="1"/>
          </p:cNvSpPr>
          <p:nvPr>
            <p:ph type="dt" sz="half" idx="10"/>
          </p:nvPr>
        </p:nvSpPr>
        <p:spPr/>
        <p:txBody>
          <a:bodyPr/>
          <a:lstStyle>
            <a:lvl1pPr>
              <a:defRPr/>
            </a:lvl1pPr>
            <a:extLst/>
          </a:lstStyle>
          <a:p>
            <a:pPr>
              <a:defRPr/>
            </a:pPr>
            <a:fld id="{113A18F4-33C3-445B-924C-31108C51719C}" type="datetime4">
              <a:rPr lang="en-US"/>
              <a:pPr>
                <a:defRPr/>
              </a:pPr>
              <a:t>June 13, 2022</a:t>
            </a:fld>
            <a:endParaRPr lang="en-US"/>
          </a:p>
        </p:txBody>
      </p:sp>
      <p:sp>
        <p:nvSpPr>
          <p:cNvPr id="6" name="Footer Placeholder 5">
            <a:extLst>
              <a:ext uri="{FF2B5EF4-FFF2-40B4-BE49-F238E27FC236}">
                <a16:creationId xmlns:a16="http://schemas.microsoft.com/office/drawing/2014/main" id="{D89EE26B-2528-4759-969A-FA87D11E1B49}"/>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F42EC021-0955-4A0A-AC6F-378592038B11}"/>
              </a:ext>
            </a:extLst>
          </p:cNvPr>
          <p:cNvSpPr>
            <a:spLocks noGrp="1"/>
          </p:cNvSpPr>
          <p:nvPr>
            <p:ph type="sldNum" sz="quarter" idx="12"/>
          </p:nvPr>
        </p:nvSpPr>
        <p:spPr/>
        <p:txBody>
          <a:bodyPr/>
          <a:lstStyle>
            <a:lvl1pPr>
              <a:defRPr/>
            </a:lvl1pPr>
          </a:lstStyle>
          <a:p>
            <a:pPr>
              <a:defRPr/>
            </a:pPr>
            <a:fld id="{85DF2BCB-5D36-4CF3-AA50-24BA9BD8E68E}" type="slidenum">
              <a:rPr lang="en-US" altLang="en-US"/>
              <a:pPr>
                <a:defRPr/>
              </a:pPr>
              <a:t>‹#›</a:t>
            </a:fld>
            <a:endParaRPr lang="en-US" altLang="en-US"/>
          </a:p>
        </p:txBody>
      </p:sp>
    </p:spTree>
    <p:extLst>
      <p:ext uri="{BB962C8B-B14F-4D97-AF65-F5344CB8AC3E}">
        <p14:creationId xmlns:p14="http://schemas.microsoft.com/office/powerpoint/2010/main" val="286271801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B439B-A848-4FA5-B449-9837C0CA0C9E}"/>
              </a:ext>
            </a:extLst>
          </p:cNvPr>
          <p:cNvSpPr>
            <a:spLocks noGrp="1"/>
          </p:cNvSpPr>
          <p:nvPr>
            <p:ph type="dt" sz="half" idx="10"/>
          </p:nvPr>
        </p:nvSpPr>
        <p:spPr/>
        <p:txBody>
          <a:bodyPr/>
          <a:lstStyle>
            <a:lvl1pPr>
              <a:defRPr/>
            </a:lvl1pPr>
            <a:extLst/>
          </a:lstStyle>
          <a:p>
            <a:pPr>
              <a:defRPr/>
            </a:pPr>
            <a:fld id="{3AF7543A-E259-478F-9E0D-57BA40E442B7}" type="datetime4">
              <a:rPr lang="en-US"/>
              <a:pPr>
                <a:defRPr/>
              </a:pPr>
              <a:t>June 13, 2022</a:t>
            </a:fld>
            <a:endParaRPr lang="en-US"/>
          </a:p>
        </p:txBody>
      </p:sp>
      <p:sp>
        <p:nvSpPr>
          <p:cNvPr id="8" name="Footer Placeholder 7">
            <a:extLst>
              <a:ext uri="{FF2B5EF4-FFF2-40B4-BE49-F238E27FC236}">
                <a16:creationId xmlns:a16="http://schemas.microsoft.com/office/drawing/2014/main" id="{F6DBFEC3-C2D0-44D4-9B86-981A9BC9F835}"/>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27E2484F-69FC-497C-90AA-361FD88F05D6}"/>
              </a:ext>
            </a:extLst>
          </p:cNvPr>
          <p:cNvSpPr>
            <a:spLocks noGrp="1"/>
          </p:cNvSpPr>
          <p:nvPr>
            <p:ph type="sldNum" sz="quarter" idx="12"/>
          </p:nvPr>
        </p:nvSpPr>
        <p:spPr/>
        <p:txBody>
          <a:bodyPr/>
          <a:lstStyle>
            <a:lvl1pPr>
              <a:defRPr/>
            </a:lvl1pPr>
          </a:lstStyle>
          <a:p>
            <a:pPr>
              <a:defRPr/>
            </a:pPr>
            <a:fld id="{31554AF5-ED8E-466D-AABB-9E89C9426799}" type="slidenum">
              <a:rPr lang="en-US" altLang="en-US"/>
              <a:pPr>
                <a:defRPr/>
              </a:pPr>
              <a:t>‹#›</a:t>
            </a:fld>
            <a:endParaRPr lang="en-US" altLang="en-US"/>
          </a:p>
        </p:txBody>
      </p:sp>
    </p:spTree>
    <p:extLst>
      <p:ext uri="{BB962C8B-B14F-4D97-AF65-F5344CB8AC3E}">
        <p14:creationId xmlns:p14="http://schemas.microsoft.com/office/powerpoint/2010/main" val="24572797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8256A969-F716-48DE-9299-D45E3CDB9512}"/>
              </a:ext>
            </a:extLst>
          </p:cNvPr>
          <p:cNvSpPr>
            <a:spLocks noGrp="1"/>
          </p:cNvSpPr>
          <p:nvPr>
            <p:ph type="dt" sz="half" idx="10"/>
          </p:nvPr>
        </p:nvSpPr>
        <p:spPr/>
        <p:txBody>
          <a:bodyPr/>
          <a:lstStyle>
            <a:lvl1pPr>
              <a:defRPr/>
            </a:lvl1pPr>
            <a:extLst/>
          </a:lstStyle>
          <a:p>
            <a:pPr>
              <a:defRPr/>
            </a:pPr>
            <a:fld id="{1EFB012D-77A1-44B0-BB26-329BA1EE55C9}" type="datetime4">
              <a:rPr lang="en-US"/>
              <a:pPr>
                <a:defRPr/>
              </a:pPr>
              <a:t>June 13, 2022</a:t>
            </a:fld>
            <a:endParaRPr lang="en-US"/>
          </a:p>
        </p:txBody>
      </p:sp>
      <p:sp>
        <p:nvSpPr>
          <p:cNvPr id="4" name="Footer Placeholder 3">
            <a:extLst>
              <a:ext uri="{FF2B5EF4-FFF2-40B4-BE49-F238E27FC236}">
                <a16:creationId xmlns:a16="http://schemas.microsoft.com/office/drawing/2014/main" id="{2C1EAE07-55FC-4CE0-A2BC-0C261ABE0EBF}"/>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5FF78BFE-18A8-4AE1-8CBE-C9736039E2C3}"/>
              </a:ext>
            </a:extLst>
          </p:cNvPr>
          <p:cNvSpPr>
            <a:spLocks noGrp="1"/>
          </p:cNvSpPr>
          <p:nvPr>
            <p:ph type="sldNum" sz="quarter" idx="12"/>
          </p:nvPr>
        </p:nvSpPr>
        <p:spPr/>
        <p:txBody>
          <a:bodyPr/>
          <a:lstStyle>
            <a:lvl1pPr>
              <a:defRPr/>
            </a:lvl1pPr>
          </a:lstStyle>
          <a:p>
            <a:pPr>
              <a:defRPr/>
            </a:pPr>
            <a:fld id="{AAAD8AC6-84B8-468F-90DF-C6BA981469EF}" type="slidenum">
              <a:rPr lang="en-US" altLang="en-US"/>
              <a:pPr>
                <a:defRPr/>
              </a:pPr>
              <a:t>‹#›</a:t>
            </a:fld>
            <a:endParaRPr lang="en-US" altLang="en-US"/>
          </a:p>
        </p:txBody>
      </p:sp>
    </p:spTree>
    <p:extLst>
      <p:ext uri="{BB962C8B-B14F-4D97-AF65-F5344CB8AC3E}">
        <p14:creationId xmlns:p14="http://schemas.microsoft.com/office/powerpoint/2010/main" val="172504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F2E38-7BBB-4F23-8EC2-0ACA252AE184}"/>
              </a:ext>
            </a:extLst>
          </p:cNvPr>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id="{EB5306C3-7639-4347-AA5E-040F985E62B6}"/>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Date Placeholder 1">
            <a:extLst>
              <a:ext uri="{FF2B5EF4-FFF2-40B4-BE49-F238E27FC236}">
                <a16:creationId xmlns:a16="http://schemas.microsoft.com/office/drawing/2014/main" id="{E57A9C84-790B-4142-A5B5-1E885C8564AE}"/>
              </a:ext>
            </a:extLst>
          </p:cNvPr>
          <p:cNvSpPr>
            <a:spLocks noGrp="1"/>
          </p:cNvSpPr>
          <p:nvPr>
            <p:ph type="dt" sz="half" idx="10"/>
          </p:nvPr>
        </p:nvSpPr>
        <p:spPr/>
        <p:txBody>
          <a:bodyPr/>
          <a:lstStyle>
            <a:lvl1pPr>
              <a:defRPr/>
            </a:lvl1pPr>
            <a:extLst/>
          </a:lstStyle>
          <a:p>
            <a:pPr>
              <a:defRPr/>
            </a:pPr>
            <a:fld id="{94B7499E-3031-413E-B01E-B94970708CAA}" type="datetime4">
              <a:rPr lang="en-US"/>
              <a:pPr>
                <a:defRPr/>
              </a:pPr>
              <a:t>June 13, 2022</a:t>
            </a:fld>
            <a:endParaRPr lang="en-US"/>
          </a:p>
        </p:txBody>
      </p:sp>
      <p:sp>
        <p:nvSpPr>
          <p:cNvPr id="5" name="Footer Placeholder 2">
            <a:extLst>
              <a:ext uri="{FF2B5EF4-FFF2-40B4-BE49-F238E27FC236}">
                <a16:creationId xmlns:a16="http://schemas.microsoft.com/office/drawing/2014/main" id="{F6FC08D7-A68F-481F-BD88-4E0357BAC107}"/>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3">
            <a:extLst>
              <a:ext uri="{FF2B5EF4-FFF2-40B4-BE49-F238E27FC236}">
                <a16:creationId xmlns:a16="http://schemas.microsoft.com/office/drawing/2014/main" id="{3EB4F4CE-E96A-46B7-B431-D43E8977549F}"/>
              </a:ext>
            </a:extLst>
          </p:cNvPr>
          <p:cNvSpPr>
            <a:spLocks noGrp="1"/>
          </p:cNvSpPr>
          <p:nvPr>
            <p:ph type="sldNum" sz="quarter" idx="12"/>
          </p:nvPr>
        </p:nvSpPr>
        <p:spPr/>
        <p:txBody>
          <a:bodyPr/>
          <a:lstStyle>
            <a:lvl1pPr>
              <a:defRPr/>
            </a:lvl1pPr>
          </a:lstStyle>
          <a:p>
            <a:pPr>
              <a:defRPr/>
            </a:pPr>
            <a:fld id="{5485DB0C-66C2-425C-90B8-0F99E2CEB8E2}" type="slidenum">
              <a:rPr lang="en-US" altLang="en-US"/>
              <a:pPr>
                <a:defRPr/>
              </a:pPr>
              <a:t>‹#›</a:t>
            </a:fld>
            <a:endParaRPr lang="en-US" altLang="en-US"/>
          </a:p>
        </p:txBody>
      </p:sp>
    </p:spTree>
    <p:extLst>
      <p:ext uri="{BB962C8B-B14F-4D97-AF65-F5344CB8AC3E}">
        <p14:creationId xmlns:p14="http://schemas.microsoft.com/office/powerpoint/2010/main" val="161588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A2A76-D7E2-4438-B70C-7C6FDB6B4D7F}"/>
              </a:ext>
            </a:extLst>
          </p:cNvPr>
          <p:cNvSpPr>
            <a:spLocks noGrp="1"/>
          </p:cNvSpPr>
          <p:nvPr>
            <p:ph type="dt" sz="half" idx="10"/>
          </p:nvPr>
        </p:nvSpPr>
        <p:spPr/>
        <p:txBody>
          <a:bodyPr/>
          <a:lstStyle>
            <a:lvl1pPr>
              <a:defRPr/>
            </a:lvl1pPr>
            <a:extLst/>
          </a:lstStyle>
          <a:p>
            <a:pPr>
              <a:defRPr/>
            </a:pPr>
            <a:fld id="{DC7EAB0C-2220-4D0E-A0DD-DB7FA0F742F4}" type="datetime4">
              <a:rPr lang="en-US"/>
              <a:pPr>
                <a:defRPr/>
              </a:pPr>
              <a:t>June 13, 2022</a:t>
            </a:fld>
            <a:endParaRPr lang="en-US"/>
          </a:p>
        </p:txBody>
      </p:sp>
      <p:sp>
        <p:nvSpPr>
          <p:cNvPr id="6" name="Footer Placeholder 5">
            <a:extLst>
              <a:ext uri="{FF2B5EF4-FFF2-40B4-BE49-F238E27FC236}">
                <a16:creationId xmlns:a16="http://schemas.microsoft.com/office/drawing/2014/main" id="{66BB08D9-8029-446B-B90C-462F9955C26B}"/>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BE074CC5-F871-4826-88A5-69096FFB6B9E}"/>
              </a:ext>
            </a:extLst>
          </p:cNvPr>
          <p:cNvSpPr>
            <a:spLocks noGrp="1"/>
          </p:cNvSpPr>
          <p:nvPr>
            <p:ph type="sldNum" sz="quarter" idx="12"/>
          </p:nvPr>
        </p:nvSpPr>
        <p:spPr/>
        <p:txBody>
          <a:bodyPr/>
          <a:lstStyle>
            <a:lvl1pPr>
              <a:defRPr/>
            </a:lvl1pPr>
          </a:lstStyle>
          <a:p>
            <a:pPr>
              <a:defRPr/>
            </a:pPr>
            <a:fld id="{69403E60-CA00-4F1D-AF43-A074BE21BFE5}" type="slidenum">
              <a:rPr lang="en-US" altLang="en-US"/>
              <a:pPr>
                <a:defRPr/>
              </a:pPr>
              <a:t>‹#›</a:t>
            </a:fld>
            <a:endParaRPr lang="en-US" altLang="en-US"/>
          </a:p>
        </p:txBody>
      </p:sp>
    </p:spTree>
    <p:extLst>
      <p:ext uri="{BB962C8B-B14F-4D97-AF65-F5344CB8AC3E}">
        <p14:creationId xmlns:p14="http://schemas.microsoft.com/office/powerpoint/2010/main" val="116814180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360A79-DFC4-488E-8C13-3CBC0D7BDF0D}"/>
              </a:ext>
            </a:extLst>
          </p:cNvPr>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3891A7"/>
              </a:buClr>
              <a:buSzPct val="80000"/>
              <a:buFont typeface="Wingdings 2"/>
              <a:buNone/>
              <a:defRPr/>
            </a:pPr>
            <a:endParaRPr lang="en-US" sz="3200">
              <a:solidFill>
                <a:prstClr val="black"/>
              </a:solidFill>
              <a:latin typeface="Gill Sans MT"/>
            </a:endParaRPr>
          </a:p>
        </p:txBody>
      </p:sp>
      <p:sp>
        <p:nvSpPr>
          <p:cNvPr id="6" name="Flowchart: Process 5">
            <a:extLst>
              <a:ext uri="{FF2B5EF4-FFF2-40B4-BE49-F238E27FC236}">
                <a16:creationId xmlns:a16="http://schemas.microsoft.com/office/drawing/2014/main" id="{13AB21C8-BDF8-4FC1-A082-4285882297D1}"/>
              </a:ext>
            </a:extLst>
          </p:cNvPr>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Flowchart: Process 6">
            <a:extLst>
              <a:ext uri="{FF2B5EF4-FFF2-40B4-BE49-F238E27FC236}">
                <a16:creationId xmlns:a16="http://schemas.microsoft.com/office/drawing/2014/main" id="{BC636A00-EE31-4E96-AA57-42C2FD8C8F27}"/>
              </a:ext>
            </a:extLst>
          </p:cNvPr>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a:extLst>
              <a:ext uri="{FF2B5EF4-FFF2-40B4-BE49-F238E27FC236}">
                <a16:creationId xmlns:a16="http://schemas.microsoft.com/office/drawing/2014/main" id="{24F72AAF-ED84-44EF-AD13-7AA527FA3A6E}"/>
              </a:ext>
            </a:extLst>
          </p:cNvPr>
          <p:cNvSpPr>
            <a:spLocks noGrp="1"/>
          </p:cNvSpPr>
          <p:nvPr>
            <p:ph type="dt" sz="half" idx="10"/>
          </p:nvPr>
        </p:nvSpPr>
        <p:spPr/>
        <p:txBody>
          <a:bodyPr/>
          <a:lstStyle>
            <a:lvl1pPr>
              <a:defRPr/>
            </a:lvl1pPr>
            <a:extLst/>
          </a:lstStyle>
          <a:p>
            <a:pPr>
              <a:defRPr/>
            </a:pPr>
            <a:fld id="{E3416D63-31BF-4B94-B6C5-E20B2C63F515}" type="datetime4">
              <a:rPr lang="en-US"/>
              <a:pPr>
                <a:defRPr/>
              </a:pPr>
              <a:t>June 13, 2022</a:t>
            </a:fld>
            <a:endParaRPr lang="en-US"/>
          </a:p>
        </p:txBody>
      </p:sp>
      <p:sp>
        <p:nvSpPr>
          <p:cNvPr id="9" name="Footer Placeholder 5">
            <a:extLst>
              <a:ext uri="{FF2B5EF4-FFF2-40B4-BE49-F238E27FC236}">
                <a16:creationId xmlns:a16="http://schemas.microsoft.com/office/drawing/2014/main" id="{0BAB43DC-845C-4FE0-880F-EDDC8998096E}"/>
              </a:ext>
            </a:extLst>
          </p:cNvPr>
          <p:cNvSpPr>
            <a:spLocks noGrp="1"/>
          </p:cNvSpPr>
          <p:nvPr>
            <p:ph type="ftr" sz="quarter" idx="11"/>
          </p:nvPr>
        </p:nvSpPr>
        <p:spPr/>
        <p:txBody>
          <a:bodyPr/>
          <a:lstStyle>
            <a:lvl1pPr>
              <a:defRPr/>
            </a:lvl1pPr>
            <a:extLst/>
          </a:lstStyle>
          <a:p>
            <a:pPr>
              <a:defRPr/>
            </a:pPr>
            <a:endParaRPr lang="en-US"/>
          </a:p>
        </p:txBody>
      </p:sp>
      <p:sp>
        <p:nvSpPr>
          <p:cNvPr id="10" name="Slide Number Placeholder 6">
            <a:extLst>
              <a:ext uri="{FF2B5EF4-FFF2-40B4-BE49-F238E27FC236}">
                <a16:creationId xmlns:a16="http://schemas.microsoft.com/office/drawing/2014/main" id="{3D79CD32-D334-4206-8C9C-F8D1EE8FCFB6}"/>
              </a:ext>
            </a:extLst>
          </p:cNvPr>
          <p:cNvSpPr>
            <a:spLocks noGrp="1"/>
          </p:cNvSpPr>
          <p:nvPr>
            <p:ph type="sldNum" sz="quarter" idx="12"/>
          </p:nvPr>
        </p:nvSpPr>
        <p:spPr/>
        <p:txBody>
          <a:bodyPr/>
          <a:lstStyle>
            <a:lvl1pPr>
              <a:defRPr/>
            </a:lvl1pPr>
          </a:lstStyle>
          <a:p>
            <a:pPr>
              <a:defRPr/>
            </a:pPr>
            <a:fld id="{F37D7610-DFB6-40AC-8AC2-D9B21D05358B}" type="slidenum">
              <a:rPr lang="en-US" altLang="en-US"/>
              <a:pPr>
                <a:defRPr/>
              </a:pPr>
              <a:t>‹#›</a:t>
            </a:fld>
            <a:endParaRPr lang="en-US" altLang="en-US"/>
          </a:p>
        </p:txBody>
      </p:sp>
    </p:spTree>
    <p:extLst>
      <p:ext uri="{BB962C8B-B14F-4D97-AF65-F5344CB8AC3E}">
        <p14:creationId xmlns:p14="http://schemas.microsoft.com/office/powerpoint/2010/main" val="370284078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a:extLst>
              <a:ext uri="{FF2B5EF4-FFF2-40B4-BE49-F238E27FC236}">
                <a16:creationId xmlns:a16="http://schemas.microsoft.com/office/drawing/2014/main" id="{D3CFA434-B2B2-410D-B246-A53618500421}"/>
              </a:ext>
            </a:extLst>
          </p:cNvPr>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Oval 7">
            <a:extLst>
              <a:ext uri="{FF2B5EF4-FFF2-40B4-BE49-F238E27FC236}">
                <a16:creationId xmlns:a16="http://schemas.microsoft.com/office/drawing/2014/main" id="{873FC377-01AE-4B27-B768-55725E9DF73E}"/>
              </a:ext>
            </a:extLst>
          </p:cNvPr>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Donut 10">
            <a:extLst>
              <a:ext uri="{FF2B5EF4-FFF2-40B4-BE49-F238E27FC236}">
                <a16:creationId xmlns:a16="http://schemas.microsoft.com/office/drawing/2014/main" id="{7967CC5E-718A-4DF8-B08E-29B95674C277}"/>
              </a:ext>
            </a:extLst>
          </p:cNvPr>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a:extLst>
              <a:ext uri="{FF2B5EF4-FFF2-40B4-BE49-F238E27FC236}">
                <a16:creationId xmlns:a16="http://schemas.microsoft.com/office/drawing/2014/main" id="{9B704CCB-6F6F-469E-9A54-7EDB72AA003B}"/>
              </a:ext>
            </a:extLst>
          </p:cNvPr>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Title Placeholder 4">
            <a:extLst>
              <a:ext uri="{FF2B5EF4-FFF2-40B4-BE49-F238E27FC236}">
                <a16:creationId xmlns:a16="http://schemas.microsoft.com/office/drawing/2014/main" id="{040D20C9-C5F3-45CA-B57B-73C5C20F7772}"/>
              </a:ext>
            </a:extLst>
          </p:cNvPr>
          <p:cNvSpPr>
            <a:spLocks noGrp="1"/>
          </p:cNvSpPr>
          <p:nvPr>
            <p:ph type="title"/>
          </p:nvPr>
        </p:nvSpPr>
        <p:spPr>
          <a:xfrm>
            <a:off x="1913467" y="274638"/>
            <a:ext cx="9999133"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913467" y="1447800"/>
            <a:ext cx="999913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 name="Date Placeholder 23">
            <a:extLst>
              <a:ext uri="{FF2B5EF4-FFF2-40B4-BE49-F238E27FC236}">
                <a16:creationId xmlns:a16="http://schemas.microsoft.com/office/drawing/2014/main" id="{474077ED-820D-4899-AF12-659CAFC440E7}"/>
              </a:ext>
            </a:extLst>
          </p:cNvPr>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E7DEC9">
                    <a:shade val="50000"/>
                    <a:satMod val="200000"/>
                  </a:srgbClr>
                </a:solidFill>
                <a:latin typeface="Arial" charset="0"/>
                <a:cs typeface="Arial" charset="0"/>
              </a:defRPr>
            </a:lvl1pPr>
            <a:extLst/>
          </a:lstStyle>
          <a:p>
            <a:pPr>
              <a:defRPr/>
            </a:pPr>
            <a:fld id="{962C3BAD-9C27-4AAD-BC83-DE99130389B9}" type="datetimeFigureOut">
              <a:rPr lang="en-US"/>
              <a:pPr>
                <a:defRPr/>
              </a:pPr>
              <a:t>6/13/2022</a:t>
            </a:fld>
            <a:endParaRPr lang="en-US">
              <a:solidFill>
                <a:srgbClr val="E7DEC9">
                  <a:shade val="50000"/>
                </a:srgbClr>
              </a:solidFill>
            </a:endParaRPr>
          </a:p>
        </p:txBody>
      </p:sp>
      <p:sp>
        <p:nvSpPr>
          <p:cNvPr id="10" name="Footer Placeholder 9">
            <a:extLst>
              <a:ext uri="{FF2B5EF4-FFF2-40B4-BE49-F238E27FC236}">
                <a16:creationId xmlns:a16="http://schemas.microsoft.com/office/drawing/2014/main" id="{F29573B7-ACB8-4DCD-90A5-116EED79F625}"/>
              </a:ext>
            </a:extLst>
          </p:cNvPr>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E7DEC9">
                    <a:shade val="50000"/>
                    <a:satMod val="200000"/>
                  </a:srgbClr>
                </a:solidFill>
                <a:effectLst/>
                <a:latin typeface="Arial" charset="0"/>
                <a:cs typeface="Arial" charset="0"/>
              </a:defRPr>
            </a:lvl1pPr>
            <a:extLst/>
          </a:lstStyle>
          <a:p>
            <a:pPr>
              <a:defRPr/>
            </a:pPr>
            <a:r>
              <a:rPr lang="en-US"/>
              <a:t>Linux Operations and Administration</a:t>
            </a:r>
          </a:p>
        </p:txBody>
      </p:sp>
      <p:sp>
        <p:nvSpPr>
          <p:cNvPr id="22" name="Slide Number Placeholder 21">
            <a:extLst>
              <a:ext uri="{FF2B5EF4-FFF2-40B4-BE49-F238E27FC236}">
                <a16:creationId xmlns:a16="http://schemas.microsoft.com/office/drawing/2014/main" id="{B6E7E55A-D2E7-4C02-B3B1-708E2E5DBE4E}"/>
              </a:ext>
            </a:extLst>
          </p:cNvPr>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defRPr>
            </a:lvl1pPr>
          </a:lstStyle>
          <a:p>
            <a:pPr>
              <a:defRPr/>
            </a:pPr>
            <a:fld id="{59B9906B-7E55-4263-A20C-DB0041E5DEB8}" type="slidenum">
              <a:rPr lang="en-US" altLang="en-US"/>
              <a:pPr>
                <a:defRPr/>
              </a:pPr>
              <a:t>‹#›</a:t>
            </a:fld>
            <a:endParaRPr lang="en-US" altLang="en-US"/>
          </a:p>
        </p:txBody>
      </p:sp>
      <p:sp>
        <p:nvSpPr>
          <p:cNvPr id="15" name="Rectangle 14">
            <a:extLst>
              <a:ext uri="{FF2B5EF4-FFF2-40B4-BE49-F238E27FC236}">
                <a16:creationId xmlns:a16="http://schemas.microsoft.com/office/drawing/2014/main" id="{60EB81DF-FC74-4CB3-B8D4-58FBDB9CE03A}"/>
              </a:ext>
            </a:extLst>
          </p:cNvPr>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89174513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07925C0F-029B-4B40-A139-D6B5807FE15A}"/>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Calibri" panose="020F0502020204030204" pitchFamily="34" charset="0"/>
              <a:cs typeface="Calibri" panose="020F0502020204030204" pitchFamily="34" charset="0"/>
            </a:endParaRPr>
          </a:p>
        </p:txBody>
      </p:sp>
      <p:sp>
        <p:nvSpPr>
          <p:cNvPr id="1027" name="Freeform 11">
            <a:extLst>
              <a:ext uri="{FF2B5EF4-FFF2-40B4-BE49-F238E27FC236}">
                <a16:creationId xmlns:a16="http://schemas.microsoft.com/office/drawing/2014/main" id="{3982B19C-060B-4016-A4E8-9842DC874754}"/>
              </a:ext>
            </a:extLst>
          </p:cNvPr>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defRPr/>
            </a:pPr>
            <a:endParaRPr lang="en-US" dirty="0">
              <a:solidFill>
                <a:prstClr val="black"/>
              </a:solidFill>
              <a:latin typeface="Calibri" panose="020F0502020204030204" pitchFamily="34" charset="0"/>
              <a:cs typeface="Calibri" panose="020F0502020204030204" pitchFamily="34" charset="0"/>
            </a:endParaRPr>
          </a:p>
        </p:txBody>
      </p:sp>
      <p:sp>
        <p:nvSpPr>
          <p:cNvPr id="14" name="Right Triangle 13">
            <a:extLst>
              <a:ext uri="{FF2B5EF4-FFF2-40B4-BE49-F238E27FC236}">
                <a16:creationId xmlns:a16="http://schemas.microsoft.com/office/drawing/2014/main" id="{D97F4195-15B1-463B-BB43-AED735EEE174}"/>
              </a:ext>
            </a:extLst>
          </p:cNvPr>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Calibri" panose="020F0502020204030204" pitchFamily="34" charset="0"/>
            </a:endParaRPr>
          </a:p>
        </p:txBody>
      </p:sp>
      <p:cxnSp>
        <p:nvCxnSpPr>
          <p:cNvPr id="15" name="Straight Connector 14">
            <a:extLst>
              <a:ext uri="{FF2B5EF4-FFF2-40B4-BE49-F238E27FC236}">
                <a16:creationId xmlns:a16="http://schemas.microsoft.com/office/drawing/2014/main" id="{35417B2F-1FF6-4F88-8343-6EE367E4882B}"/>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82D653E3-9F2C-4F31-AAC5-C8E93C507351}"/>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a:extLst>
              <a:ext uri="{FF2B5EF4-FFF2-40B4-BE49-F238E27FC236}">
                <a16:creationId xmlns:a16="http://schemas.microsoft.com/office/drawing/2014/main" id="{C6BE292F-2422-4FC0-BCA3-D77B8448BD7C}"/>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a:extLst>
              <a:ext uri="{FF2B5EF4-FFF2-40B4-BE49-F238E27FC236}">
                <a16:creationId xmlns:a16="http://schemas.microsoft.com/office/drawing/2014/main" id="{4419DE80-FA4B-4095-A7B0-97E68CFD58C4}"/>
              </a:ext>
            </a:extLst>
          </p:cNvPr>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libri" panose="020F0502020204030204" pitchFamily="34" charset="0"/>
                <a:cs typeface="+mn-cs"/>
              </a:defRPr>
            </a:lvl1pPr>
            <a:extLst/>
          </a:lstStyle>
          <a:p>
            <a:pPr>
              <a:defRPr/>
            </a:pPr>
            <a:fld id="{370DE8AF-2DD2-44F2-9F2B-E8B1F4AA6DDD}" type="datetime1">
              <a:rPr lang="en-US">
                <a:solidFill>
                  <a:prstClr val="black"/>
                </a:solidFill>
              </a:rPr>
              <a:pPr>
                <a:defRPr/>
              </a:pPr>
              <a:t>6/13/2022</a:t>
            </a:fld>
            <a:endParaRPr lang="en-US" dirty="0">
              <a:solidFill>
                <a:prstClr val="black"/>
              </a:solidFill>
            </a:endParaRPr>
          </a:p>
        </p:txBody>
      </p:sp>
      <p:sp>
        <p:nvSpPr>
          <p:cNvPr id="22" name="Footer Placeholder 21">
            <a:extLst>
              <a:ext uri="{FF2B5EF4-FFF2-40B4-BE49-F238E27FC236}">
                <a16:creationId xmlns:a16="http://schemas.microsoft.com/office/drawing/2014/main" id="{A0D802EC-928E-4F82-B2EC-CBA0B4F5AF9A}"/>
              </a:ext>
            </a:extLst>
          </p:cNvPr>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libri" panose="020F0502020204030204" pitchFamily="34" charset="0"/>
                <a:cs typeface="+mn-cs"/>
              </a:defRPr>
            </a:lvl1pPr>
            <a:extLst/>
          </a:lstStyle>
          <a:p>
            <a:pPr>
              <a:defRPr/>
            </a:pPr>
            <a:r>
              <a:rPr lang="en-US">
                <a:solidFill>
                  <a:prstClr val="black"/>
                </a:solidFill>
              </a:rPr>
              <a:t>© Copyright 1992-2018 by Pearson Education, Inc. All Rights Reserved.</a:t>
            </a:r>
            <a:endParaRPr lang="en-US" dirty="0">
              <a:solidFill>
                <a:prstClr val="black"/>
              </a:solidFill>
            </a:endParaRPr>
          </a:p>
        </p:txBody>
      </p:sp>
      <p:sp>
        <p:nvSpPr>
          <p:cNvPr id="18" name="Slide Number Placeholder 17">
            <a:extLst>
              <a:ext uri="{FF2B5EF4-FFF2-40B4-BE49-F238E27FC236}">
                <a16:creationId xmlns:a16="http://schemas.microsoft.com/office/drawing/2014/main" id="{1C646D18-3E09-4C4B-A6CF-6ADC84FF2E5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libri" panose="020F0502020204030204" pitchFamily="34" charset="0"/>
                <a:cs typeface="Calibri" panose="020F0502020204030204" pitchFamily="34" charset="0"/>
              </a:defRPr>
            </a:lvl1pPr>
          </a:lstStyle>
          <a:p>
            <a:pPr>
              <a:defRPr/>
            </a:pPr>
            <a:fld id="{B3BFC191-7C05-4045-8A53-68C07651D70E}" type="slidenum">
              <a:rPr lang="en-US" altLang="en-US" smtClean="0">
                <a:solidFill>
                  <a:prstClr val="black"/>
                </a:solidFill>
              </a:rPr>
              <a:pPr>
                <a:defRPr/>
              </a:pPr>
              <a:t>‹#›</a:t>
            </a:fld>
            <a:endParaRPr lang="en-US" altLang="en-US" dirty="0">
              <a:solidFill>
                <a:prstClr val="black"/>
              </a:solidFill>
            </a:endParaRPr>
          </a:p>
        </p:txBody>
      </p:sp>
      <p:sp>
        <p:nvSpPr>
          <p:cNvPr id="11" name="Action Button: Back or Previous 10">
            <a:hlinkClick r:id="" action="ppaction://hlinkshowjump?jump=previousslide" highlightClick="1"/>
            <a:extLst>
              <a:ext uri="{FF2B5EF4-FFF2-40B4-BE49-F238E27FC236}">
                <a16:creationId xmlns:a16="http://schemas.microsoft.com/office/drawing/2014/main" id="{D25F8F74-7DEA-4B22-B157-0E15D44648D8}"/>
              </a:ext>
            </a:extLst>
          </p:cNvPr>
          <p:cNvSpPr/>
          <p:nvPr/>
        </p:nvSpPr>
        <p:spPr>
          <a:xfrm>
            <a:off x="11074400" y="152400"/>
            <a:ext cx="4064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
        <p:nvSpPr>
          <p:cNvPr id="16" name="Action Button: Forward or Next 15">
            <a:hlinkClick r:id="" action="ppaction://hlinkshowjump?jump=nextslide" highlightClick="1"/>
            <a:extLst>
              <a:ext uri="{FF2B5EF4-FFF2-40B4-BE49-F238E27FC236}">
                <a16:creationId xmlns:a16="http://schemas.microsoft.com/office/drawing/2014/main" id="{5260ADAB-6C75-4A15-B532-CC583E311A5B}"/>
              </a:ext>
            </a:extLst>
          </p:cNvPr>
          <p:cNvSpPr/>
          <p:nvPr/>
        </p:nvSpPr>
        <p:spPr>
          <a:xfrm>
            <a:off x="11582400" y="152400"/>
            <a:ext cx="4064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solidFill>
                <a:prstClr val="black"/>
              </a:solidFill>
              <a:latin typeface="Calibri" panose="020F0502020204030204" pitchFamily="34" charset="0"/>
            </a:endParaRPr>
          </a:p>
        </p:txBody>
      </p:sp>
    </p:spTree>
    <p:extLst>
      <p:ext uri="{BB962C8B-B14F-4D97-AF65-F5344CB8AC3E}">
        <p14:creationId xmlns:p14="http://schemas.microsoft.com/office/powerpoint/2010/main" val="42267290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libri" panose="020F0502020204030204" pitchFamily="34" charset="0"/>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Calibri" panose="020F0502020204030204" pitchFamily="34"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libri" panose="020F0502020204030204" pitchFamily="34" charset="0"/>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Calibri" panose="020F0502020204030204" pitchFamily="34" charset="0"/>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Calibri" panose="020F0502020204030204" pitchFamily="34"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72D4-3E15-4B35-90B0-669DE41A26A7}"/>
              </a:ext>
            </a:extLst>
          </p:cNvPr>
          <p:cNvSpPr>
            <a:spLocks noGrp="1"/>
          </p:cNvSpPr>
          <p:nvPr>
            <p:ph type="ctrTitle"/>
          </p:nvPr>
        </p:nvSpPr>
        <p:spPr/>
        <p:txBody>
          <a:bodyPr>
            <a:normAutofit/>
          </a:bodyPr>
          <a:lstStyle/>
          <a:p>
            <a:pPr algn="ctr" eaLnBrk="1" fontAlgn="auto" hangingPunct="1">
              <a:spcAft>
                <a:spcPts val="0"/>
              </a:spcAft>
              <a:defRPr/>
            </a:pPr>
            <a:r>
              <a:rPr lang="en-US" sz="40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Chapter 23</a:t>
            </a:r>
            <a:br>
              <a:rPr lang="en-US" sz="40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000" dirty="0" smtClean="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Concurrency</a:t>
            </a:r>
            <a:endParaRPr lang="en-US" sz="6600" dirty="0">
              <a:solidFill>
                <a:schemeClr val="accent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AAA4EEB-5ED3-47E8-85DB-B274BF4A9A91}"/>
              </a:ext>
            </a:extLst>
          </p:cNvPr>
          <p:cNvSpPr>
            <a:spLocks noGrp="1"/>
          </p:cNvSpPr>
          <p:nvPr>
            <p:ph type="ftr" sz="quarter" idx="12"/>
          </p:nvPr>
        </p:nvSpPr>
        <p:spPr/>
        <p:txBody>
          <a:bodyPr/>
          <a:lstStyle/>
          <a:p>
            <a:pPr>
              <a:defRPr/>
            </a:pPr>
            <a:r>
              <a:rPr lang="en-US">
                <a:solidFill>
                  <a:srgbClr val="2DA2BF">
                    <a:tint val="20000"/>
                  </a:srgbClr>
                </a:solidFill>
              </a:rPr>
              <a:t>© Copyright 1992-2018 by Pearson Education, Inc. All Rights Reserved.</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7077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600" b="1" dirty="0">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7200" b="1" dirty="0">
                <a:solidFill>
                  <a:schemeClr val="accent6"/>
                </a:solidFill>
                <a:latin typeface="Arial" panose="020B0604020202020204" pitchFamily="34" charset="0"/>
                <a:ea typeface="新細明體" pitchFamily="18" charset="-120"/>
                <a:cs typeface="Arial" panose="020B0604020202020204" pitchFamily="34" charset="0"/>
              </a:rPr>
              <a:t/>
            </a:r>
            <a:br>
              <a:rPr lang="en-US" altLang="zh-TW" sz="7200" b="1" dirty="0">
                <a:solidFill>
                  <a:schemeClr val="accent6"/>
                </a:solidFill>
                <a:latin typeface="Arial" panose="020B0604020202020204" pitchFamily="34" charset="0"/>
                <a:ea typeface="新細明體" pitchFamily="18" charset="-120"/>
                <a:cs typeface="Arial" panose="020B0604020202020204" pitchFamily="34" charset="0"/>
              </a:rPr>
            </a:b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Thread Usage – Why Thread</a:t>
            </a:r>
            <a:r>
              <a:rPr lang="en-US" altLang="zh-TW" sz="3200" b="1" dirty="0" smtClean="0">
                <a:solidFill>
                  <a:schemeClr val="accent6"/>
                </a:solidFill>
                <a:latin typeface="Arial" panose="020B0604020202020204" pitchFamily="34" charset="0"/>
                <a:ea typeface="新細明體" pitchFamily="18" charset="-120"/>
                <a:cs typeface="Arial" panose="020B0604020202020204" pitchFamily="34" charset="0"/>
              </a:rPr>
              <a:t>?</a:t>
            </a:r>
            <a:endParaRPr lang="en-US" sz="32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lnSpc>
                <a:spcPct val="90000"/>
              </a:lnSpc>
              <a:buClr>
                <a:srgbClr val="3333CC"/>
              </a:buClr>
              <a:defRPr/>
            </a:pPr>
            <a:r>
              <a:rPr lang="en-US" altLang="zh-TW" dirty="0">
                <a:ea typeface="新細明體" panose="02020500000000000000" pitchFamily="18" charset="-120"/>
              </a:rPr>
              <a:t>The ability for the parallel entities to share an address space and all of its data among themselves.</a:t>
            </a:r>
          </a:p>
          <a:p>
            <a:pPr>
              <a:lnSpc>
                <a:spcPct val="90000"/>
              </a:lnSpc>
              <a:buClr>
                <a:srgbClr val="3333CC"/>
              </a:buClr>
              <a:defRPr/>
            </a:pPr>
            <a:r>
              <a:rPr lang="en-US" altLang="zh-TW" dirty="0" smtClean="0">
                <a:ea typeface="新細明體" panose="02020500000000000000" pitchFamily="18" charset="-120"/>
              </a:rPr>
              <a:t>Minimal resources attached </a:t>
            </a:r>
            <a:r>
              <a:rPr lang="en-US" altLang="zh-TW" dirty="0">
                <a:ea typeface="新細明體" panose="02020500000000000000" pitchFamily="18" charset="-120"/>
              </a:rPr>
              <a:t>to </a:t>
            </a:r>
            <a:r>
              <a:rPr lang="en-US" altLang="zh-TW" dirty="0" smtClean="0">
                <a:ea typeface="新細明體" panose="02020500000000000000" pitchFamily="18" charset="-120"/>
              </a:rPr>
              <a:t>threads. They </a:t>
            </a:r>
            <a:r>
              <a:rPr lang="en-US" altLang="zh-TW" dirty="0">
                <a:ea typeface="新細明體" panose="02020500000000000000" pitchFamily="18" charset="-120"/>
              </a:rPr>
              <a:t>are easier to create and destroy than processes.</a:t>
            </a:r>
          </a:p>
          <a:p>
            <a:pPr>
              <a:lnSpc>
                <a:spcPct val="90000"/>
              </a:lnSpc>
              <a:buClr>
                <a:srgbClr val="3333CC"/>
              </a:buClr>
              <a:defRPr/>
            </a:pPr>
            <a:r>
              <a:rPr lang="en-US" altLang="zh-TW" dirty="0" smtClean="0">
                <a:ea typeface="新細明體" panose="02020500000000000000" pitchFamily="18" charset="-120"/>
              </a:rPr>
              <a:t>Threads </a:t>
            </a:r>
            <a:r>
              <a:rPr lang="en-US" altLang="zh-TW" dirty="0">
                <a:ea typeface="新細明體" panose="02020500000000000000" pitchFamily="18" charset="-120"/>
              </a:rPr>
              <a:t>gain a lot of performance </a:t>
            </a:r>
            <a:r>
              <a:rPr lang="en-US" altLang="zh-TW" dirty="0" smtClean="0">
                <a:ea typeface="新細明體" panose="02020500000000000000" pitchFamily="18" charset="-120"/>
              </a:rPr>
              <a:t>on </a:t>
            </a:r>
            <a:r>
              <a:rPr lang="en-US" altLang="zh-TW" dirty="0">
                <a:ea typeface="新細明體" panose="02020500000000000000" pitchFamily="18" charset="-120"/>
              </a:rPr>
              <a:t>I/O bound tasks.</a:t>
            </a:r>
          </a:p>
          <a:p>
            <a:pPr>
              <a:lnSpc>
                <a:spcPct val="90000"/>
              </a:lnSpc>
              <a:buClr>
                <a:srgbClr val="3333CC"/>
              </a:buClr>
              <a:defRPr/>
            </a:pPr>
            <a:r>
              <a:rPr lang="en-US" altLang="zh-TW" dirty="0" smtClean="0">
                <a:ea typeface="新細明體" panose="02020500000000000000" pitchFamily="18" charset="-120"/>
              </a:rPr>
              <a:t>Threads </a:t>
            </a:r>
            <a:r>
              <a:rPr lang="en-US" altLang="zh-TW" dirty="0">
                <a:ea typeface="新細明體" panose="02020500000000000000" pitchFamily="18" charset="-120"/>
              </a:rPr>
              <a:t>are useful on systems with multiple CPUs</a:t>
            </a:r>
            <a:r>
              <a:rPr lang="en-US" altLang="zh-TW" dirty="0" smtClean="0">
                <a:ea typeface="新細明體" panose="02020500000000000000" pitchFamily="18" charset="-120"/>
              </a:rPr>
              <a:t>.</a:t>
            </a:r>
            <a:endParaRPr lang="en-US" altLang="zh-TW" dirty="0">
              <a:ea typeface="新細明體" panose="02020500000000000000" pitchFamily="18" charset="-12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10</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049070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600" b="1" dirty="0">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t/>
            </a:r>
            <a:b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br>
            <a: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t> </a:t>
            </a: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Used by Word Processor Editor</a:t>
            </a:r>
            <a:endParaRPr lang="en-US" sz="3200" b="1"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11</a:t>
            </a:fld>
            <a:endParaRPr lang="en-US" altLang="en-US"/>
          </a:p>
        </p:txBody>
      </p:sp>
      <p:sp>
        <p:nvSpPr>
          <p:cNvPr id="6" name="Rectangle 3"/>
          <p:cNvSpPr txBox="1">
            <a:spLocks noChangeArrowheads="1"/>
          </p:cNvSpPr>
          <p:nvPr/>
        </p:nvSpPr>
        <p:spPr bwMode="auto">
          <a:xfrm>
            <a:off x="1905000" y="5508626"/>
            <a:ext cx="8432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ctr" eaLnBrk="1" hangingPunct="1">
              <a:buFontTx/>
              <a:buNone/>
            </a:pPr>
            <a:r>
              <a:rPr lang="en-US" altLang="zh-TW" smtClean="0">
                <a:ea typeface="新細明體" pitchFamily="18" charset="-120"/>
              </a:rPr>
              <a:t>Three threads: Interacting, Reformatting, Saving</a:t>
            </a:r>
            <a:endParaRPr lang="en-US" altLang="zh-TW" sz="2800">
              <a:ea typeface="新細明體" pitchFamily="18" charset="-120"/>
            </a:endParaRPr>
          </a:p>
        </p:txBody>
      </p:sp>
      <p:pic>
        <p:nvPicPr>
          <p:cNvPr id="7" name="Picture 6" descr="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1452910"/>
            <a:ext cx="8012112"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112348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600" b="1" dirty="0">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t/>
            </a:r>
            <a:b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br>
            <a:r>
              <a:rPr lang="en-US" altLang="zh-TW" sz="3200" b="1" dirty="0" smtClean="0">
                <a:solidFill>
                  <a:schemeClr val="accent6"/>
                </a:solidFill>
                <a:latin typeface="Arial" panose="020B0604020202020204" pitchFamily="34" charset="0"/>
                <a:ea typeface="新細明體" pitchFamily="18" charset="-120"/>
                <a:cs typeface="Arial" panose="020B0604020202020204" pitchFamily="34" charset="0"/>
              </a:rPr>
              <a:t>Used </a:t>
            </a: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by Web Server</a:t>
            </a:r>
            <a:endParaRPr lang="en-US" sz="3200" b="1"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12</a:t>
            </a:fld>
            <a:endParaRPr lang="en-US" altLang="en-US"/>
          </a:p>
        </p:txBody>
      </p:sp>
      <p:sp>
        <p:nvSpPr>
          <p:cNvPr id="6" name="Rectangle 3"/>
          <p:cNvSpPr txBox="1">
            <a:spLocks noChangeArrowheads="1"/>
          </p:cNvSpPr>
          <p:nvPr/>
        </p:nvSpPr>
        <p:spPr bwMode="auto">
          <a:xfrm>
            <a:off x="2051050" y="5610226"/>
            <a:ext cx="79756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lnSpc>
                <a:spcPct val="80000"/>
              </a:lnSpc>
              <a:buFontTx/>
              <a:buNone/>
            </a:pPr>
            <a:r>
              <a:rPr lang="en-US" altLang="zh-TW" sz="2000" smtClean="0">
                <a:ea typeface="新細明體" pitchFamily="18" charset="-120"/>
              </a:rPr>
              <a:t>Dispatcher – read incoming requests and wake up a worker thread</a:t>
            </a:r>
          </a:p>
          <a:p>
            <a:pPr eaLnBrk="1" hangingPunct="1">
              <a:lnSpc>
                <a:spcPct val="80000"/>
              </a:lnSpc>
              <a:buFontTx/>
              <a:buNone/>
            </a:pPr>
            <a:r>
              <a:rPr lang="en-US" altLang="zh-TW" sz="2000" smtClean="0">
                <a:ea typeface="新細明體" pitchFamily="18" charset="-120"/>
              </a:rPr>
              <a:t>Worker – check web page cache, if not read from disk (block on I/O)</a:t>
            </a:r>
            <a:endParaRPr lang="en-US" altLang="zh-TW" sz="2000">
              <a:ea typeface="新細明體" pitchFamily="18" charset="-120"/>
            </a:endParaRPr>
          </a:p>
        </p:txBody>
      </p:sp>
      <p:pic>
        <p:nvPicPr>
          <p:cNvPr id="7" name="Picture 7" descr="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550" y="1468497"/>
            <a:ext cx="6527800"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685871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6"/>
                </a:solidFill>
                <a:latin typeface="Arial"/>
              </a:rPr>
              <a:t> Introduction</a:t>
            </a:r>
            <a:endParaRPr lang="en-US" sz="3200" b="1" dirty="0">
              <a:solidFill>
                <a:schemeClr val="accent6"/>
              </a:solidFill>
            </a:endParaRPr>
          </a:p>
        </p:txBody>
      </p:sp>
      <p:sp>
        <p:nvSpPr>
          <p:cNvPr id="3" name="Content Placeholder 2"/>
          <p:cNvSpPr>
            <a:spLocks noGrp="1"/>
          </p:cNvSpPr>
          <p:nvPr>
            <p:ph idx="1"/>
          </p:nvPr>
        </p:nvSpPr>
        <p:spPr/>
        <p:txBody>
          <a:bodyPr>
            <a:normAutofit/>
          </a:bodyPr>
          <a:lstStyle/>
          <a:p>
            <a:pPr eaLnBrk="1" hangingPunct="1">
              <a:lnSpc>
                <a:spcPct val="90000"/>
              </a:lnSpc>
            </a:pPr>
            <a:r>
              <a:rPr lang="en-US" altLang="en-US" sz="4000" dirty="0">
                <a:solidFill>
                  <a:srgbClr val="000000"/>
                </a:solidFill>
                <a:latin typeface="Times New Roman" panose="02020603050405020304" pitchFamily="18" charset="0"/>
              </a:rPr>
              <a:t>Two tasks are operating </a:t>
            </a:r>
            <a:r>
              <a:rPr lang="en-US" altLang="en-US" sz="4000" dirty="0">
                <a:solidFill>
                  <a:srgbClr val="0000FF"/>
                </a:solidFill>
                <a:latin typeface="Times New Roman" panose="02020603050405020304" pitchFamily="18" charset="0"/>
              </a:rPr>
              <a:t>concurrently</a:t>
            </a:r>
            <a:r>
              <a:rPr lang="en-US" altLang="en-US" sz="4000" dirty="0">
                <a:solidFill>
                  <a:srgbClr val="000000"/>
                </a:solidFill>
                <a:latin typeface="Times New Roman" panose="02020603050405020304" pitchFamily="18" charset="0"/>
              </a:rPr>
              <a:t> means that they’re both </a:t>
            </a:r>
            <a:r>
              <a:rPr lang="en-US" altLang="en-US" sz="4000" i="1" dirty="0">
                <a:solidFill>
                  <a:srgbClr val="000000"/>
                </a:solidFill>
                <a:latin typeface="Times New Roman" panose="02020603050405020304" pitchFamily="18" charset="0"/>
              </a:rPr>
              <a:t>making progress </a:t>
            </a:r>
            <a:r>
              <a:rPr lang="en-US" altLang="en-US" sz="4000" dirty="0" smtClean="0">
                <a:solidFill>
                  <a:srgbClr val="000000"/>
                </a:solidFill>
                <a:latin typeface="Times New Roman" panose="02020603050405020304" pitchFamily="18" charset="0"/>
              </a:rPr>
              <a:t>during </a:t>
            </a:r>
            <a:r>
              <a:rPr lang="en-US" altLang="en-US" sz="4000" dirty="0">
                <a:solidFill>
                  <a:srgbClr val="000000"/>
                </a:solidFill>
                <a:latin typeface="Times New Roman" panose="02020603050405020304" pitchFamily="18" charset="0"/>
              </a:rPr>
              <a:t>some period of time. </a:t>
            </a:r>
          </a:p>
          <a:p>
            <a:pPr eaLnBrk="1" hangingPunct="1">
              <a:lnSpc>
                <a:spcPct val="90000"/>
              </a:lnSpc>
            </a:pPr>
            <a:r>
              <a:rPr lang="en-US" altLang="en-US" sz="4000" dirty="0">
                <a:solidFill>
                  <a:srgbClr val="000000"/>
                </a:solidFill>
                <a:latin typeface="Times New Roman" panose="02020603050405020304" pitchFamily="18" charset="0"/>
              </a:rPr>
              <a:t>Two tasks are operating </a:t>
            </a:r>
            <a:r>
              <a:rPr lang="en-US" altLang="en-US" sz="4000" dirty="0">
                <a:solidFill>
                  <a:srgbClr val="0000FF"/>
                </a:solidFill>
                <a:latin typeface="Times New Roman" panose="02020603050405020304" pitchFamily="18" charset="0"/>
              </a:rPr>
              <a:t>in parallel</a:t>
            </a:r>
            <a:r>
              <a:rPr lang="en-US" altLang="en-US" sz="4000" dirty="0">
                <a:solidFill>
                  <a:srgbClr val="000000"/>
                </a:solidFill>
                <a:latin typeface="Times New Roman" panose="02020603050405020304" pitchFamily="18" charset="0"/>
              </a:rPr>
              <a:t> </a:t>
            </a:r>
            <a:r>
              <a:rPr lang="en-US" altLang="en-US" sz="4000" dirty="0" smtClean="0">
                <a:solidFill>
                  <a:srgbClr val="000000"/>
                </a:solidFill>
                <a:latin typeface="Times New Roman" panose="02020603050405020304" pitchFamily="18" charset="0"/>
              </a:rPr>
              <a:t>if they’re </a:t>
            </a:r>
            <a:r>
              <a:rPr lang="en-US" altLang="en-US" sz="4000" dirty="0">
                <a:solidFill>
                  <a:srgbClr val="000000"/>
                </a:solidFill>
                <a:latin typeface="Times New Roman" panose="02020603050405020304" pitchFamily="18" charset="0"/>
              </a:rPr>
              <a:t>executing  </a:t>
            </a:r>
            <a:r>
              <a:rPr lang="en-US" altLang="en-US" sz="4000" i="1" dirty="0">
                <a:solidFill>
                  <a:srgbClr val="000000"/>
                </a:solidFill>
                <a:latin typeface="Times New Roman" panose="02020603050405020304" pitchFamily="18" charset="0"/>
              </a:rPr>
              <a:t>simultaneously</a:t>
            </a:r>
            <a:r>
              <a:rPr lang="en-US" altLang="en-US" sz="4000" dirty="0" smtClean="0">
                <a:solidFill>
                  <a:srgbClr val="000000"/>
                </a:solidFill>
                <a:latin typeface="Times New Roman" panose="02020603050405020304" pitchFamily="18" charset="0"/>
              </a:rPr>
              <a:t>.</a:t>
            </a:r>
            <a:endParaRPr lang="en-US" altLang="en-US" sz="4000"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13</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2553731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6"/>
                </a:solidFill>
                <a:latin typeface="Arial"/>
              </a:rPr>
              <a:t> Introduction</a:t>
            </a:r>
            <a:endParaRPr lang="en-US" sz="3200" b="1" dirty="0">
              <a:solidFill>
                <a:schemeClr val="accent6"/>
              </a:solidFill>
            </a:endParaRPr>
          </a:p>
        </p:txBody>
      </p:sp>
      <p:sp>
        <p:nvSpPr>
          <p:cNvPr id="3" name="Content Placeholder 2"/>
          <p:cNvSpPr>
            <a:spLocks noGrp="1"/>
          </p:cNvSpPr>
          <p:nvPr>
            <p:ph idx="1"/>
          </p:nvPr>
        </p:nvSpPr>
        <p:spPr/>
        <p:txBody>
          <a:bodyPr>
            <a:normAutofit/>
          </a:bodyPr>
          <a:lstStyle/>
          <a:p>
            <a:pPr eaLnBrk="1" hangingPunct="1">
              <a:defRPr/>
            </a:pPr>
            <a:r>
              <a:rPr lang="en-US" altLang="en-US" sz="2800" dirty="0" smtClean="0">
                <a:solidFill>
                  <a:srgbClr val="000000"/>
                </a:solidFill>
                <a:latin typeface="Times New Roman" panose="02020603050405020304" pitchFamily="18" charset="0"/>
              </a:rPr>
              <a:t>Programming </a:t>
            </a:r>
            <a:r>
              <a:rPr lang="en-US" altLang="en-US" sz="2800" dirty="0">
                <a:solidFill>
                  <a:srgbClr val="000000"/>
                </a:solidFill>
                <a:latin typeface="Times New Roman" panose="02020603050405020304" pitchFamily="18" charset="0"/>
              </a:rPr>
              <a:t>concurrent applications is difficult and error prone.</a:t>
            </a:r>
          </a:p>
          <a:p>
            <a:pPr eaLnBrk="1" hangingPunct="1">
              <a:defRPr/>
            </a:pPr>
            <a:r>
              <a:rPr lang="en-US" altLang="en-US" sz="2800" dirty="0">
                <a:solidFill>
                  <a:srgbClr val="000000"/>
                </a:solidFill>
                <a:latin typeface="Times New Roman" panose="02020603050405020304" pitchFamily="18" charset="0"/>
              </a:rPr>
              <a:t>Guidelines:</a:t>
            </a:r>
          </a:p>
          <a:p>
            <a:pPr lvl="1" eaLnBrk="1" hangingPunct="1">
              <a:defRPr/>
            </a:pPr>
            <a:r>
              <a:rPr lang="en-US" altLang="en-US" dirty="0">
                <a:solidFill>
                  <a:srgbClr val="000000"/>
                </a:solidFill>
                <a:latin typeface="Times New Roman" panose="02020603050405020304" pitchFamily="18" charset="0"/>
              </a:rPr>
              <a:t>Use existing collection classes and interfaces from the concurrency APIs to manage synchronization.</a:t>
            </a:r>
          </a:p>
          <a:p>
            <a:pPr lvl="1" eaLnBrk="1" hangingPunct="1">
              <a:defRPr/>
            </a:pPr>
            <a:r>
              <a:rPr lang="en-US" altLang="en-US" dirty="0">
                <a:solidFill>
                  <a:srgbClr val="000000"/>
                </a:solidFill>
                <a:latin typeface="Times New Roman" panose="02020603050405020304" pitchFamily="18" charset="0"/>
              </a:rPr>
              <a:t>Advanced programmers who want to control synchronization, use the </a:t>
            </a:r>
            <a:r>
              <a:rPr lang="en-US" altLang="en-US" dirty="0">
                <a:solidFill>
                  <a:srgbClr val="000000"/>
                </a:solidFill>
                <a:latin typeface="Lucida Console" panose="020B0609040504020204" pitchFamily="49" charset="0"/>
              </a:rPr>
              <a:t>synchronized</a:t>
            </a:r>
            <a:r>
              <a:rPr lang="en-US" altLang="en-US" dirty="0">
                <a:solidFill>
                  <a:srgbClr val="000000"/>
                </a:solidFill>
                <a:latin typeface="Times New Roman" panose="02020603050405020304" pitchFamily="18" charset="0"/>
              </a:rPr>
              <a:t> keyword and </a:t>
            </a:r>
            <a:r>
              <a:rPr lang="en-US" altLang="en-US" dirty="0">
                <a:solidFill>
                  <a:srgbClr val="000000"/>
                </a:solidFill>
                <a:latin typeface="Lucida Console" panose="020B0609040504020204" pitchFamily="49" charset="0"/>
              </a:rPr>
              <a:t>Object</a:t>
            </a:r>
            <a:r>
              <a:rPr lang="en-US" altLang="en-US" dirty="0">
                <a:solidFill>
                  <a:srgbClr val="000000"/>
                </a:solidFill>
                <a:latin typeface="Times New Roman" panose="02020603050405020304" pitchFamily="18" charset="0"/>
              </a:rPr>
              <a:t> methods </a:t>
            </a:r>
            <a:r>
              <a:rPr lang="en-US" altLang="en-US" dirty="0">
                <a:solidFill>
                  <a:srgbClr val="000000"/>
                </a:solidFill>
                <a:latin typeface="Lucida Console" panose="020B0609040504020204" pitchFamily="49" charset="0"/>
              </a:rPr>
              <a:t>wait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notify</a:t>
            </a:r>
            <a:r>
              <a:rPr lang="en-US" altLang="en-US" dirty="0">
                <a:solidFill>
                  <a:srgbClr val="000000"/>
                </a:solidFill>
                <a:latin typeface="Times New Roman" panose="02020603050405020304" pitchFamily="18" charset="0"/>
              </a:rPr>
              <a:t> and </a:t>
            </a:r>
            <a:r>
              <a:rPr lang="en-US" altLang="en-US" dirty="0" err="1">
                <a:solidFill>
                  <a:srgbClr val="000000"/>
                </a:solidFill>
                <a:latin typeface="Lucida Console" panose="020B0609040504020204" pitchFamily="49" charset="0"/>
              </a:rPr>
              <a:t>notifyAll</a:t>
            </a:r>
            <a:r>
              <a:rPr lang="en-US" altLang="en-US" dirty="0">
                <a:solidFill>
                  <a:srgbClr val="000000"/>
                </a:solidFill>
                <a:latin typeface="Times New Roman" panose="02020603050405020304" pitchFamily="18" charset="0"/>
              </a:rPr>
              <a:t>.</a:t>
            </a:r>
          </a:p>
          <a:p>
            <a:pPr lvl="1" eaLnBrk="1" hangingPunct="1">
              <a:defRPr/>
            </a:pPr>
            <a:r>
              <a:rPr lang="en-US" altLang="en-US" dirty="0">
                <a:solidFill>
                  <a:srgbClr val="000000"/>
                </a:solidFill>
                <a:latin typeface="Times New Roman" panose="02020603050405020304" pitchFamily="18" charset="0"/>
              </a:rPr>
              <a:t>Advanced programmers use </a:t>
            </a:r>
            <a:r>
              <a:rPr lang="en-US" altLang="en-US" dirty="0">
                <a:solidFill>
                  <a:srgbClr val="000000"/>
                </a:solidFill>
                <a:latin typeface="Lucida Console" panose="020B0609040504020204" pitchFamily="49" charset="0"/>
              </a:rPr>
              <a:t>Lock</a:t>
            </a:r>
            <a:r>
              <a:rPr lang="en-US" altLang="en-US" dirty="0">
                <a:solidFill>
                  <a:srgbClr val="000000"/>
                </a:solidFill>
                <a:latin typeface="Times New Roman" panose="02020603050405020304" pitchFamily="18" charset="0"/>
              </a:rPr>
              <a:t>s and </a:t>
            </a:r>
            <a:r>
              <a:rPr lang="en-US" altLang="en-US" dirty="0">
                <a:solidFill>
                  <a:srgbClr val="000000"/>
                </a:solidFill>
                <a:latin typeface="Lucida Console" panose="020B0609040504020204" pitchFamily="49" charset="0"/>
              </a:rPr>
              <a:t>Condition</a:t>
            </a:r>
            <a:endParaRPr lang="en-US" altLang="en-US"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14</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805076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6"/>
                </a:solidFill>
                <a:latin typeface="Arial"/>
              </a:rPr>
              <a:t>Thread Priorities and Thread Scheduling</a:t>
            </a:r>
            <a:endParaRPr lang="en-US" sz="3200" b="1" dirty="0">
              <a:solidFill>
                <a:schemeClr val="accent6"/>
              </a:solidFill>
            </a:endParaRPr>
          </a:p>
        </p:txBody>
      </p:sp>
      <p:sp>
        <p:nvSpPr>
          <p:cNvPr id="3" name="Content Placeholder 2"/>
          <p:cNvSpPr>
            <a:spLocks noGrp="1"/>
          </p:cNvSpPr>
          <p:nvPr>
            <p:ph idx="1"/>
          </p:nvPr>
        </p:nvSpPr>
        <p:spPr/>
        <p:txBody>
          <a:bodyPr>
            <a:normAutofit/>
          </a:bodyPr>
          <a:lstStyle/>
          <a:p>
            <a:pPr eaLnBrk="1" hangingPunct="1">
              <a:lnSpc>
                <a:spcPct val="90000"/>
              </a:lnSpc>
            </a:pPr>
            <a:r>
              <a:rPr lang="en-US" altLang="en-US" dirty="0" smtClean="0">
                <a:solidFill>
                  <a:srgbClr val="000000"/>
                </a:solidFill>
                <a:latin typeface="Times New Roman" panose="02020603050405020304" pitchFamily="18" charset="0"/>
              </a:rPr>
              <a:t>Every thread </a:t>
            </a:r>
            <a:r>
              <a:rPr lang="en-US" altLang="en-US" dirty="0">
                <a:solidFill>
                  <a:srgbClr val="000000"/>
                </a:solidFill>
                <a:latin typeface="Times New Roman" panose="02020603050405020304" pitchFamily="18" charset="0"/>
              </a:rPr>
              <a:t>has a </a:t>
            </a:r>
            <a:r>
              <a:rPr lang="en-US" altLang="en-US" dirty="0">
                <a:solidFill>
                  <a:srgbClr val="0000FF"/>
                </a:solidFill>
                <a:latin typeface="Times New Roman" panose="02020603050405020304" pitchFamily="18" charset="0"/>
              </a:rPr>
              <a:t>thread priority</a:t>
            </a:r>
            <a:r>
              <a:rPr lang="en-US" altLang="en-US" dirty="0">
                <a:solidFill>
                  <a:srgbClr val="000000"/>
                </a:solidFill>
                <a:latin typeface="Times New Roman" panose="02020603050405020304" pitchFamily="18" charset="0"/>
              </a:rPr>
              <a:t> that helps determine the order in which threads are scheduled.</a:t>
            </a:r>
          </a:p>
          <a:p>
            <a:pPr eaLnBrk="1" hangingPunct="1">
              <a:lnSpc>
                <a:spcPct val="90000"/>
              </a:lnSpc>
            </a:pPr>
            <a:r>
              <a:rPr lang="en-US" altLang="en-US" dirty="0">
                <a:latin typeface="Times New Roman" panose="02020603050405020304" pitchFamily="18" charset="0"/>
              </a:rPr>
              <a:t>Higher-priority threads should be allocated processor time before lower-priority threads. </a:t>
            </a:r>
          </a:p>
          <a:p>
            <a:pPr eaLnBrk="1" hangingPunct="1">
              <a:lnSpc>
                <a:spcPct val="90000"/>
              </a:lnSpc>
            </a:pPr>
            <a:r>
              <a:rPr lang="en-US" altLang="en-US" dirty="0">
                <a:latin typeface="Times New Roman" panose="02020603050405020304" pitchFamily="18" charset="0"/>
              </a:rPr>
              <a:t>Thread priorities cannot guarantee the order in which threads execute. </a:t>
            </a:r>
          </a:p>
          <a:p>
            <a:pPr eaLnBrk="1" hangingPunct="1">
              <a:lnSpc>
                <a:spcPct val="90000"/>
              </a:lnSpc>
            </a:pPr>
            <a:r>
              <a:rPr lang="en-US" altLang="en-US" dirty="0" smtClean="0">
                <a:latin typeface="Times New Roman" panose="02020603050405020304" pitchFamily="18" charset="0"/>
                <a:cs typeface="Times New Roman" panose="02020603050405020304" pitchFamily="18" charset="0"/>
              </a:rPr>
              <a:t>An </a:t>
            </a:r>
            <a:r>
              <a:rPr lang="en-US" altLang="en-US" dirty="0">
                <a:latin typeface="Times New Roman" panose="02020603050405020304" pitchFamily="18" charset="0"/>
                <a:cs typeface="Times New Roman" panose="02020603050405020304" pitchFamily="18" charset="0"/>
              </a:rPr>
              <a:t>O/S </a:t>
            </a:r>
            <a:r>
              <a:rPr lang="en-US" altLang="en-US" dirty="0">
                <a:solidFill>
                  <a:srgbClr val="0000FF"/>
                </a:solidFill>
                <a:latin typeface="Times New Roman" panose="02020603050405020304" pitchFamily="18" charset="0"/>
                <a:cs typeface="Times New Roman" panose="02020603050405020304" pitchFamily="18" charset="0"/>
              </a:rPr>
              <a:t>thread scheduler </a:t>
            </a:r>
            <a:r>
              <a:rPr lang="en-US" altLang="en-US" dirty="0">
                <a:latin typeface="Times New Roman" panose="02020603050405020304" pitchFamily="18" charset="0"/>
                <a:cs typeface="Times New Roman" panose="02020603050405020304" pitchFamily="18" charset="0"/>
              </a:rPr>
              <a:t>determines which thread runs next</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15</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4192171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6"/>
                </a:solidFill>
                <a:latin typeface="Arial"/>
              </a:rPr>
              <a:t>Indefinite Postponement and Deadlock</a:t>
            </a:r>
            <a:endParaRPr lang="en-US" sz="3200" b="1" dirty="0">
              <a:solidFill>
                <a:schemeClr val="accent6"/>
              </a:solidFill>
            </a:endParaRPr>
          </a:p>
        </p:txBody>
      </p:sp>
      <p:sp>
        <p:nvSpPr>
          <p:cNvPr id="3" name="Content Placeholder 2"/>
          <p:cNvSpPr>
            <a:spLocks noGrp="1"/>
          </p:cNvSpPr>
          <p:nvPr>
            <p:ph idx="1"/>
          </p:nvPr>
        </p:nvSpPr>
        <p:spPr/>
        <p:txBody>
          <a:bodyPr>
            <a:normAutofit fontScale="92500"/>
          </a:bodyPr>
          <a:lstStyle/>
          <a:p>
            <a:pPr eaLnBrk="1" hangingPunct="1">
              <a:lnSpc>
                <a:spcPct val="110000"/>
              </a:lnSpc>
            </a:pPr>
            <a:r>
              <a:rPr lang="en-US" altLang="en-US" sz="2300" dirty="0">
                <a:latin typeface="Times New Roman" panose="02020603050405020304" pitchFamily="18" charset="0"/>
                <a:cs typeface="Times New Roman" panose="02020603050405020304" pitchFamily="18" charset="0"/>
              </a:rPr>
              <a:t>When a higher-priority thread enters the </a:t>
            </a:r>
            <a:r>
              <a:rPr lang="en-US" altLang="en-US" sz="2300" i="1" dirty="0">
                <a:latin typeface="Times New Roman" panose="02020603050405020304" pitchFamily="18" charset="0"/>
                <a:cs typeface="Times New Roman" panose="02020603050405020304" pitchFamily="18" charset="0"/>
              </a:rPr>
              <a:t>ready</a:t>
            </a:r>
            <a:r>
              <a:rPr lang="en-US" altLang="en-US" sz="2300" dirty="0">
                <a:latin typeface="Times New Roman" panose="02020603050405020304" pitchFamily="18" charset="0"/>
                <a:cs typeface="Times New Roman" panose="02020603050405020304" pitchFamily="18" charset="0"/>
              </a:rPr>
              <a:t> state, the O/S generally preempts the currently </a:t>
            </a:r>
            <a:r>
              <a:rPr lang="en-US" altLang="en-US" sz="2300" i="1" dirty="0">
                <a:latin typeface="Times New Roman" panose="02020603050405020304" pitchFamily="18" charset="0"/>
                <a:cs typeface="Times New Roman" panose="02020603050405020304" pitchFamily="18" charset="0"/>
              </a:rPr>
              <a:t>running</a:t>
            </a:r>
            <a:r>
              <a:rPr lang="en-US" altLang="en-US" sz="2300" dirty="0">
                <a:latin typeface="Times New Roman" panose="02020603050405020304" pitchFamily="18" charset="0"/>
                <a:cs typeface="Times New Roman" panose="02020603050405020304" pitchFamily="18" charset="0"/>
              </a:rPr>
              <a:t> lower-priority thread.</a:t>
            </a:r>
          </a:p>
          <a:p>
            <a:pPr eaLnBrk="1" hangingPunct="1">
              <a:lnSpc>
                <a:spcPct val="110000"/>
              </a:lnSpc>
            </a:pPr>
            <a:r>
              <a:rPr lang="en-US" altLang="en-US" sz="2300" dirty="0">
                <a:latin typeface="Times New Roman" panose="02020603050405020304" pitchFamily="18" charset="0"/>
                <a:cs typeface="Times New Roman" panose="02020603050405020304" pitchFamily="18" charset="0"/>
              </a:rPr>
              <a:t>A steady influx of  higher-priority threads could postpone—possibly indefinitely—the execution of lower-priority threads. </a:t>
            </a:r>
          </a:p>
          <a:p>
            <a:pPr eaLnBrk="1" hangingPunct="1">
              <a:lnSpc>
                <a:spcPct val="110000"/>
              </a:lnSpc>
            </a:pPr>
            <a:r>
              <a:rPr lang="en-US" altLang="en-US" sz="2300" dirty="0">
                <a:solidFill>
                  <a:srgbClr val="0000FF"/>
                </a:solidFill>
                <a:latin typeface="Times New Roman" panose="02020603050405020304" pitchFamily="18" charset="0"/>
                <a:cs typeface="Times New Roman" panose="02020603050405020304" pitchFamily="18" charset="0"/>
              </a:rPr>
              <a:t>Indefinite postponement </a:t>
            </a:r>
            <a:r>
              <a:rPr lang="en-US" altLang="en-US" sz="2300" dirty="0">
                <a:latin typeface="Times New Roman" panose="02020603050405020304" pitchFamily="18" charset="0"/>
                <a:cs typeface="Times New Roman" panose="02020603050405020304" pitchFamily="18" charset="0"/>
              </a:rPr>
              <a:t>is sometimes referred to as </a:t>
            </a:r>
            <a:r>
              <a:rPr lang="en-US" altLang="en-US" sz="2300" dirty="0">
                <a:solidFill>
                  <a:srgbClr val="0000FF"/>
                </a:solidFill>
                <a:latin typeface="Times New Roman" panose="02020603050405020304" pitchFamily="18" charset="0"/>
                <a:cs typeface="Times New Roman" panose="02020603050405020304" pitchFamily="18" charset="0"/>
              </a:rPr>
              <a:t>starvation</a:t>
            </a:r>
            <a:r>
              <a:rPr lang="en-US" altLang="en-US" sz="2300" dirty="0">
                <a:latin typeface="Times New Roman" panose="02020603050405020304" pitchFamily="18" charset="0"/>
                <a:cs typeface="Times New Roman" panose="02020603050405020304" pitchFamily="18" charset="0"/>
              </a:rPr>
              <a:t>.</a:t>
            </a:r>
          </a:p>
          <a:p>
            <a:pPr eaLnBrk="1" hangingPunct="1">
              <a:lnSpc>
                <a:spcPct val="110000"/>
              </a:lnSpc>
            </a:pPr>
            <a:r>
              <a:rPr lang="en-US" altLang="en-US" sz="2300" dirty="0">
                <a:latin typeface="Times New Roman" panose="02020603050405020304" pitchFamily="18" charset="0"/>
                <a:cs typeface="Times New Roman" panose="02020603050405020304" pitchFamily="18" charset="0"/>
              </a:rPr>
              <a:t>O/S employ a technique called </a:t>
            </a:r>
            <a:r>
              <a:rPr lang="en-US" altLang="en-US" sz="2300" i="1" dirty="0">
                <a:latin typeface="Times New Roman" panose="02020603050405020304" pitchFamily="18" charset="0"/>
                <a:cs typeface="Times New Roman" panose="02020603050405020304" pitchFamily="18" charset="0"/>
              </a:rPr>
              <a:t>aging </a:t>
            </a:r>
            <a:r>
              <a:rPr lang="en-US" altLang="en-US" sz="2300" dirty="0">
                <a:latin typeface="Times New Roman" panose="02020603050405020304" pitchFamily="18" charset="0"/>
                <a:cs typeface="Times New Roman" panose="02020603050405020304" pitchFamily="18" charset="0"/>
              </a:rPr>
              <a:t>to prevent starvation.</a:t>
            </a:r>
          </a:p>
          <a:p>
            <a:pPr eaLnBrk="1" hangingPunct="1">
              <a:lnSpc>
                <a:spcPct val="110000"/>
              </a:lnSpc>
            </a:pPr>
            <a:r>
              <a:rPr lang="en-US" altLang="en-US" sz="2300" dirty="0">
                <a:solidFill>
                  <a:srgbClr val="0000FF"/>
                </a:solidFill>
                <a:latin typeface="Times New Roman" panose="02020603050405020304" pitchFamily="18" charset="0"/>
                <a:cs typeface="Times New Roman" panose="02020603050405020304" pitchFamily="18" charset="0"/>
              </a:rPr>
              <a:t>Deadlock</a:t>
            </a:r>
            <a:r>
              <a:rPr lang="en-US" altLang="en-US" sz="2300" dirty="0">
                <a:latin typeface="Times New Roman" panose="02020603050405020304" pitchFamily="18" charset="0"/>
                <a:cs typeface="Times New Roman" panose="02020603050405020304" pitchFamily="18" charset="0"/>
              </a:rPr>
              <a:t> – A problem related to indefinite postponement </a:t>
            </a:r>
          </a:p>
          <a:p>
            <a:pPr lvl="1" eaLnBrk="1" hangingPunct="1">
              <a:lnSpc>
                <a:spcPct val="110000"/>
              </a:lnSpc>
            </a:pPr>
            <a:r>
              <a:rPr lang="en-US" altLang="en-US" sz="2000" dirty="0">
                <a:latin typeface="Times New Roman" panose="02020603050405020304" pitchFamily="18" charset="0"/>
                <a:cs typeface="Times New Roman" panose="02020603050405020304" pitchFamily="18" charset="0"/>
              </a:rPr>
              <a:t>Occurs when a waiting thread (thread1) cannot proceed because it’s waiting (either directly or indirectly) for another thread (thread2) to proceed, while simultaneously thread2 cannot proceed because it’s waiting (either directly or indirectly) for thread1 to proceed. </a:t>
            </a:r>
          </a:p>
          <a:p>
            <a:pPr lvl="1" eaLnBrk="1" hangingPunct="1">
              <a:lnSpc>
                <a:spcPct val="110000"/>
              </a:lnSpc>
            </a:pPr>
            <a:r>
              <a:rPr lang="en-US" altLang="en-US" sz="2000" dirty="0">
                <a:latin typeface="Times New Roman" panose="02020603050405020304" pitchFamily="18" charset="0"/>
                <a:cs typeface="Times New Roman" panose="02020603050405020304" pitchFamily="18" charset="0"/>
              </a:rPr>
              <a:t>The two threads are waiting for each other, so the actions that would enable each thread to continue execution can never occur</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16</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96667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6"/>
                </a:solidFill>
                <a:latin typeface="Arial" panose="020B0604020202020204" pitchFamily="34" charset="0"/>
                <a:cs typeface="Arial" panose="020B0604020202020204" pitchFamily="34" charset="0"/>
              </a:rPr>
              <a:t>Creating and Executing Threads with the</a:t>
            </a:r>
            <a:br>
              <a:rPr lang="en-US" sz="3200" b="1" dirty="0">
                <a:solidFill>
                  <a:schemeClr val="accent6"/>
                </a:solidFill>
                <a:latin typeface="Arial" panose="020B0604020202020204" pitchFamily="34" charset="0"/>
                <a:cs typeface="Arial" panose="020B0604020202020204" pitchFamily="34" charset="0"/>
              </a:rPr>
            </a:br>
            <a:r>
              <a:rPr lang="en-US" sz="3200" b="1" dirty="0">
                <a:solidFill>
                  <a:schemeClr val="accent6"/>
                </a:solidFill>
                <a:latin typeface="Arial" panose="020B0604020202020204" pitchFamily="34" charset="0"/>
                <a:cs typeface="Arial" panose="020B0604020202020204" pitchFamily="34" charset="0"/>
              </a:rPr>
              <a:t>Executor Framework</a:t>
            </a:r>
            <a:endParaRPr lang="en-US" sz="3200" dirty="0"/>
          </a:p>
        </p:txBody>
      </p:sp>
      <p:sp>
        <p:nvSpPr>
          <p:cNvPr id="3" name="Content Placeholder 2"/>
          <p:cNvSpPr>
            <a:spLocks noGrp="1"/>
          </p:cNvSpPr>
          <p:nvPr>
            <p:ph idx="1"/>
          </p:nvPr>
        </p:nvSpPr>
        <p:spPr/>
        <p:txBody>
          <a:bodyPr/>
          <a:lstStyle/>
          <a:p>
            <a:pPr eaLnBrk="1" hangingPunct="1">
              <a:defRPr/>
            </a:pPr>
            <a:r>
              <a:rPr lang="en-US" altLang="en-US" sz="2500" dirty="0">
                <a:solidFill>
                  <a:srgbClr val="000000"/>
                </a:solidFill>
                <a:latin typeface="Times New Roman" panose="02020603050405020304" pitchFamily="18" charset="0"/>
              </a:rPr>
              <a:t>Recommended:  Use the </a:t>
            </a:r>
            <a:r>
              <a:rPr lang="en-US" altLang="en-US" sz="2500" b="1" dirty="0">
                <a:solidFill>
                  <a:srgbClr val="0000FF"/>
                </a:solidFill>
                <a:latin typeface="LucidaSansTypewriter" pitchFamily="49" charset="0"/>
              </a:rPr>
              <a:t>Executor</a:t>
            </a:r>
            <a:r>
              <a:rPr lang="en-US" altLang="en-US" sz="2500" dirty="0">
                <a:solidFill>
                  <a:srgbClr val="000000"/>
                </a:solidFill>
                <a:latin typeface="Times New Roman" panose="02020603050405020304" pitchFamily="18" charset="0"/>
              </a:rPr>
              <a:t> interface to manage the execution of </a:t>
            </a:r>
            <a:r>
              <a:rPr lang="en-US" altLang="en-US" sz="2500" dirty="0">
                <a:solidFill>
                  <a:srgbClr val="000000"/>
                </a:solidFill>
                <a:latin typeface="Lucida Console" panose="020B0609040504020204" pitchFamily="49" charset="0"/>
              </a:rPr>
              <a:t>Runnable</a:t>
            </a:r>
            <a:r>
              <a:rPr lang="en-US" altLang="en-US" sz="2500" dirty="0">
                <a:solidFill>
                  <a:srgbClr val="000000"/>
                </a:solidFill>
                <a:latin typeface="Times New Roman" panose="02020603050405020304" pitchFamily="18" charset="0"/>
              </a:rPr>
              <a:t> objects.</a:t>
            </a:r>
          </a:p>
          <a:p>
            <a:pPr lvl="1" eaLnBrk="1" hangingPunct="1">
              <a:defRPr/>
            </a:pPr>
            <a:r>
              <a:rPr lang="en-US" altLang="en-US" sz="2200" dirty="0">
                <a:solidFill>
                  <a:srgbClr val="000000"/>
                </a:solidFill>
                <a:latin typeface="Times New Roman" panose="02020603050405020304" pitchFamily="18" charset="0"/>
              </a:rPr>
              <a:t>Typically creates and manages a group of threads called a </a:t>
            </a:r>
            <a:r>
              <a:rPr lang="en-US" altLang="en-US" sz="2200" dirty="0">
                <a:solidFill>
                  <a:srgbClr val="0000FF"/>
                </a:solidFill>
                <a:latin typeface="Times New Roman" panose="02020603050405020304" pitchFamily="18" charset="0"/>
              </a:rPr>
              <a:t>thread pool</a:t>
            </a:r>
            <a:r>
              <a:rPr lang="en-US" altLang="en-US" sz="2200" dirty="0">
                <a:solidFill>
                  <a:srgbClr val="000000"/>
                </a:solidFill>
                <a:latin typeface="Times New Roman" panose="02020603050405020304" pitchFamily="18" charset="0"/>
              </a:rPr>
              <a:t> to execute </a:t>
            </a:r>
            <a:r>
              <a:rPr lang="en-US" altLang="en-US" sz="2200" dirty="0" err="1">
                <a:solidFill>
                  <a:srgbClr val="000000"/>
                </a:solidFill>
                <a:latin typeface="Lucida Console" panose="020B0609040504020204" pitchFamily="49" charset="0"/>
              </a:rPr>
              <a:t>Runnable</a:t>
            </a:r>
            <a:r>
              <a:rPr lang="en-US" altLang="en-US" sz="2200" dirty="0" err="1">
                <a:solidFill>
                  <a:srgbClr val="000000"/>
                </a:solidFill>
                <a:latin typeface="Times New Roman" panose="02020603050405020304" pitchFamily="18" charset="0"/>
              </a:rPr>
              <a:t>s</a:t>
            </a:r>
            <a:r>
              <a:rPr lang="en-US" altLang="en-US" sz="2200" dirty="0">
                <a:solidFill>
                  <a:srgbClr val="000000"/>
                </a:solidFill>
                <a:latin typeface="Times New Roman" panose="02020603050405020304" pitchFamily="18" charset="0"/>
              </a:rPr>
              <a:t>.</a:t>
            </a:r>
          </a:p>
          <a:p>
            <a:pPr eaLnBrk="1" hangingPunct="1">
              <a:defRPr/>
            </a:pPr>
            <a:r>
              <a:rPr lang="en-US" altLang="en-US" sz="2500" dirty="0">
                <a:solidFill>
                  <a:srgbClr val="000000"/>
                </a:solidFill>
                <a:latin typeface="Lucida Console" panose="020B0609040504020204" pitchFamily="49" charset="0"/>
              </a:rPr>
              <a:t>Executor</a:t>
            </a:r>
            <a:r>
              <a:rPr lang="en-US" altLang="en-US" sz="2500" dirty="0">
                <a:solidFill>
                  <a:srgbClr val="000000"/>
                </a:solidFill>
                <a:latin typeface="Times New Roman" panose="02020603050405020304" pitchFamily="18" charset="0"/>
              </a:rPr>
              <a:t>s can reuse existing threads and can improve performance by optimizing the number of threads.</a:t>
            </a:r>
          </a:p>
          <a:p>
            <a:pPr eaLnBrk="1" hangingPunct="1">
              <a:defRPr/>
            </a:pPr>
            <a:r>
              <a:rPr lang="en-US" altLang="en-US" sz="2500" dirty="0">
                <a:solidFill>
                  <a:srgbClr val="000000"/>
                </a:solidFill>
                <a:latin typeface="Lucida Console" panose="020B0609040504020204" pitchFamily="49" charset="0"/>
              </a:rPr>
              <a:t>Executor</a:t>
            </a:r>
            <a:r>
              <a:rPr lang="en-US" altLang="en-US" sz="2500" dirty="0">
                <a:solidFill>
                  <a:srgbClr val="000000"/>
                </a:solidFill>
                <a:latin typeface="Times New Roman" panose="02020603050405020304" pitchFamily="18" charset="0"/>
              </a:rPr>
              <a:t> method </a:t>
            </a:r>
            <a:r>
              <a:rPr lang="en-US" altLang="en-US" sz="2500" dirty="0">
                <a:solidFill>
                  <a:srgbClr val="0000FF"/>
                </a:solidFill>
                <a:latin typeface="LucidaSansTypewriter" pitchFamily="49" charset="0"/>
              </a:rPr>
              <a:t>execute</a:t>
            </a:r>
            <a:r>
              <a:rPr lang="en-US" altLang="en-US" sz="2500" dirty="0">
                <a:solidFill>
                  <a:srgbClr val="000000"/>
                </a:solidFill>
                <a:latin typeface="Times New Roman" panose="02020603050405020304" pitchFamily="18" charset="0"/>
              </a:rPr>
              <a:t> accepts a </a:t>
            </a:r>
            <a:r>
              <a:rPr lang="en-US" altLang="en-US" sz="2500" dirty="0">
                <a:solidFill>
                  <a:srgbClr val="000000"/>
                </a:solidFill>
                <a:latin typeface="Lucida Console" panose="020B0609040504020204" pitchFamily="49" charset="0"/>
              </a:rPr>
              <a:t>Runnable</a:t>
            </a:r>
            <a:r>
              <a:rPr lang="en-US" altLang="en-US" sz="2500" dirty="0">
                <a:solidFill>
                  <a:srgbClr val="000000"/>
                </a:solidFill>
                <a:latin typeface="Times New Roman" panose="02020603050405020304" pitchFamily="18" charset="0"/>
              </a:rPr>
              <a:t> as an argument.</a:t>
            </a:r>
          </a:p>
          <a:p>
            <a:pPr eaLnBrk="1" hangingPunct="1">
              <a:defRPr/>
            </a:pPr>
            <a:r>
              <a:rPr lang="en-US" altLang="en-US" sz="2500" dirty="0">
                <a:solidFill>
                  <a:srgbClr val="000000"/>
                </a:solidFill>
                <a:latin typeface="Times New Roman" panose="02020603050405020304" pitchFamily="18" charset="0"/>
              </a:rPr>
              <a:t>An </a:t>
            </a:r>
            <a:r>
              <a:rPr lang="en-US" altLang="en-US" sz="2500" dirty="0">
                <a:solidFill>
                  <a:srgbClr val="000000"/>
                </a:solidFill>
                <a:latin typeface="Lucida Console" panose="020B0609040504020204" pitchFamily="49" charset="0"/>
              </a:rPr>
              <a:t>Executor</a:t>
            </a:r>
            <a:r>
              <a:rPr lang="en-US" altLang="en-US" sz="2500" dirty="0">
                <a:solidFill>
                  <a:srgbClr val="000000"/>
                </a:solidFill>
                <a:latin typeface="Times New Roman" panose="02020603050405020304" pitchFamily="18" charset="0"/>
              </a:rPr>
              <a:t> assigns every </a:t>
            </a:r>
            <a:r>
              <a:rPr lang="en-US" altLang="en-US" sz="2500" dirty="0">
                <a:solidFill>
                  <a:srgbClr val="000000"/>
                </a:solidFill>
                <a:latin typeface="Lucida Console" panose="020B0609040504020204" pitchFamily="49" charset="0"/>
              </a:rPr>
              <a:t>Runnable</a:t>
            </a:r>
            <a:r>
              <a:rPr lang="en-US" altLang="en-US" sz="2500" dirty="0">
                <a:solidFill>
                  <a:srgbClr val="000000"/>
                </a:solidFill>
                <a:latin typeface="Times New Roman" panose="02020603050405020304" pitchFamily="18" charset="0"/>
              </a:rPr>
              <a:t> passed to its </a:t>
            </a:r>
            <a:r>
              <a:rPr lang="en-US" altLang="en-US" sz="2500" dirty="0">
                <a:solidFill>
                  <a:srgbClr val="000000"/>
                </a:solidFill>
                <a:latin typeface="Lucida Console" panose="020B0609040504020204" pitchFamily="49" charset="0"/>
              </a:rPr>
              <a:t>execute</a:t>
            </a:r>
            <a:r>
              <a:rPr lang="en-US" altLang="en-US" sz="2500" dirty="0">
                <a:solidFill>
                  <a:srgbClr val="000000"/>
                </a:solidFill>
                <a:latin typeface="Times New Roman" panose="02020603050405020304" pitchFamily="18" charset="0"/>
              </a:rPr>
              <a:t> method to one of the available threads in the thread pool.</a:t>
            </a:r>
          </a:p>
          <a:p>
            <a:pPr eaLnBrk="1" hangingPunct="1">
              <a:defRPr/>
            </a:pPr>
            <a:r>
              <a:rPr lang="en-US" altLang="en-US" sz="2500" dirty="0">
                <a:solidFill>
                  <a:srgbClr val="000000"/>
                </a:solidFill>
                <a:latin typeface="Times New Roman" panose="02020603050405020304" pitchFamily="18" charset="0"/>
              </a:rPr>
              <a:t>If there are no available threads, the </a:t>
            </a:r>
            <a:r>
              <a:rPr lang="en-US" altLang="en-US" sz="2500" dirty="0">
                <a:solidFill>
                  <a:srgbClr val="000000"/>
                </a:solidFill>
                <a:latin typeface="Lucida Console" panose="020B0609040504020204" pitchFamily="49" charset="0"/>
              </a:rPr>
              <a:t>Executor</a:t>
            </a:r>
            <a:r>
              <a:rPr lang="en-US" altLang="en-US" sz="2500" dirty="0">
                <a:solidFill>
                  <a:srgbClr val="000000"/>
                </a:solidFill>
                <a:latin typeface="Times New Roman" panose="02020603050405020304" pitchFamily="18" charset="0"/>
              </a:rPr>
              <a:t> creates a new thread or waits for a thread to become available</a:t>
            </a:r>
            <a:r>
              <a:rPr lang="en-US" altLang="en-US" sz="2500" dirty="0" smtClean="0">
                <a:solidFill>
                  <a:srgbClr val="000000"/>
                </a:solidFill>
                <a:latin typeface="Times New Roman" panose="02020603050405020304" pitchFamily="18" charset="0"/>
              </a:rPr>
              <a:t>.</a:t>
            </a:r>
            <a:endParaRPr lang="en-US" altLang="en-US" sz="2500"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17</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438865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accent6"/>
                </a:solidFill>
                <a:latin typeface="Arial"/>
              </a:rPr>
              <a:t>Producer/Consumer Relationship without Synchronization</a:t>
            </a:r>
            <a:endParaRPr lang="en-US" sz="3200" b="1" dirty="0">
              <a:solidFill>
                <a:schemeClr val="accent6"/>
              </a:solidFill>
            </a:endParaRPr>
          </a:p>
        </p:txBody>
      </p:sp>
      <p:sp>
        <p:nvSpPr>
          <p:cNvPr id="3" name="Content Placeholder 2"/>
          <p:cNvSpPr>
            <a:spLocks noGrp="1"/>
          </p:cNvSpPr>
          <p:nvPr>
            <p:ph idx="1"/>
          </p:nvPr>
        </p:nvSpPr>
        <p:spPr/>
        <p:txBody>
          <a:bodyPr>
            <a:normAutofit fontScale="70000" lnSpcReduction="20000"/>
          </a:bodyPr>
          <a:lstStyle/>
          <a:p>
            <a:pPr eaLnBrk="1" hangingPunct="1">
              <a:lnSpc>
                <a:spcPct val="120000"/>
              </a:lnSpc>
            </a:pPr>
            <a:r>
              <a:rPr lang="en-US" altLang="en-US" dirty="0">
                <a:solidFill>
                  <a:srgbClr val="000000"/>
                </a:solidFill>
                <a:latin typeface="Times New Roman" panose="02020603050405020304" pitchFamily="18" charset="0"/>
              </a:rPr>
              <a:t>In a </a:t>
            </a:r>
            <a:r>
              <a:rPr lang="en-US" altLang="en-US" dirty="0">
                <a:solidFill>
                  <a:srgbClr val="0000FF"/>
                </a:solidFill>
                <a:latin typeface="Times New Roman" panose="02020603050405020304" pitchFamily="18" charset="0"/>
              </a:rPr>
              <a:t>producer/consumer relationship</a:t>
            </a:r>
            <a:r>
              <a:rPr lang="en-US" altLang="en-US" dirty="0">
                <a:solidFill>
                  <a:srgbClr val="000000"/>
                </a:solidFill>
                <a:latin typeface="Times New Roman" panose="02020603050405020304" pitchFamily="18" charset="0"/>
              </a:rPr>
              <a:t>, the </a:t>
            </a:r>
            <a:r>
              <a:rPr lang="en-US" altLang="en-US" dirty="0">
                <a:solidFill>
                  <a:srgbClr val="0000FF"/>
                </a:solidFill>
                <a:latin typeface="Times New Roman" panose="02020603050405020304" pitchFamily="18" charset="0"/>
              </a:rPr>
              <a:t>producer</a:t>
            </a:r>
            <a:r>
              <a:rPr lang="en-US" altLang="en-US" dirty="0">
                <a:solidFill>
                  <a:srgbClr val="000000"/>
                </a:solidFill>
                <a:latin typeface="Times New Roman" panose="02020603050405020304" pitchFamily="18" charset="0"/>
              </a:rPr>
              <a:t> portion of an application generates data and stores it in a shared object, and the </a:t>
            </a:r>
            <a:r>
              <a:rPr lang="en-US" altLang="en-US" dirty="0">
                <a:solidFill>
                  <a:srgbClr val="0000FF"/>
                </a:solidFill>
                <a:latin typeface="Times New Roman" panose="02020603050405020304" pitchFamily="18" charset="0"/>
              </a:rPr>
              <a:t>consumer</a:t>
            </a:r>
            <a:r>
              <a:rPr lang="en-US" altLang="en-US" dirty="0">
                <a:solidFill>
                  <a:srgbClr val="000000"/>
                </a:solidFill>
                <a:latin typeface="Times New Roman" panose="02020603050405020304" pitchFamily="18" charset="0"/>
              </a:rPr>
              <a:t> portion of the application </a:t>
            </a:r>
            <a:r>
              <a:rPr lang="en-US" altLang="en-US" i="1" dirty="0">
                <a:solidFill>
                  <a:srgbClr val="000000"/>
                </a:solidFill>
                <a:latin typeface="Times New Roman" panose="02020603050405020304" pitchFamily="18" charset="0"/>
              </a:rPr>
              <a:t>reads data from the shared object.</a:t>
            </a:r>
          </a:p>
          <a:p>
            <a:pPr eaLnBrk="1" hangingPunct="1">
              <a:lnSpc>
                <a:spcPct val="120000"/>
              </a:lnSpc>
            </a:pPr>
            <a:r>
              <a:rPr lang="en-US" altLang="en-US" dirty="0">
                <a:solidFill>
                  <a:srgbClr val="000000"/>
                </a:solidFill>
                <a:latin typeface="Times New Roman" panose="02020603050405020304" pitchFamily="18" charset="0"/>
              </a:rPr>
              <a:t>A </a:t>
            </a:r>
            <a:r>
              <a:rPr lang="en-US" altLang="en-US" dirty="0">
                <a:solidFill>
                  <a:srgbClr val="0000FF"/>
                </a:solidFill>
                <a:latin typeface="Times New Roman" panose="02020603050405020304" pitchFamily="18" charset="0"/>
              </a:rPr>
              <a:t>producer thread</a:t>
            </a:r>
            <a:r>
              <a:rPr lang="en-US" altLang="en-US" dirty="0">
                <a:solidFill>
                  <a:srgbClr val="000000"/>
                </a:solidFill>
                <a:latin typeface="Times New Roman" panose="02020603050405020304" pitchFamily="18" charset="0"/>
              </a:rPr>
              <a:t> generates data and places it in a shared object called a </a:t>
            </a:r>
            <a:r>
              <a:rPr lang="en-US" altLang="en-US" dirty="0">
                <a:solidFill>
                  <a:srgbClr val="0000FF"/>
                </a:solidFill>
                <a:latin typeface="Times New Roman" panose="02020603050405020304" pitchFamily="18" charset="0"/>
              </a:rPr>
              <a:t>buffer</a:t>
            </a:r>
            <a:r>
              <a:rPr lang="en-US" altLang="en-US" dirty="0">
                <a:solidFill>
                  <a:srgbClr val="000000"/>
                </a:solidFill>
                <a:latin typeface="Times New Roman" panose="02020603050405020304" pitchFamily="18" charset="0"/>
              </a:rPr>
              <a:t>.</a:t>
            </a:r>
          </a:p>
          <a:p>
            <a:pPr eaLnBrk="1" hangingPunct="1">
              <a:lnSpc>
                <a:spcPct val="120000"/>
              </a:lnSpc>
            </a:pPr>
            <a:r>
              <a:rPr lang="en-US" altLang="en-US" dirty="0">
                <a:solidFill>
                  <a:srgbClr val="000000"/>
                </a:solidFill>
                <a:latin typeface="Times New Roman" panose="02020603050405020304" pitchFamily="18" charset="0"/>
              </a:rPr>
              <a:t>A </a:t>
            </a:r>
            <a:r>
              <a:rPr lang="en-US" altLang="en-US" dirty="0">
                <a:solidFill>
                  <a:srgbClr val="0000FF"/>
                </a:solidFill>
                <a:latin typeface="Times New Roman" panose="02020603050405020304" pitchFamily="18" charset="0"/>
              </a:rPr>
              <a:t>consumer thread</a:t>
            </a:r>
            <a:r>
              <a:rPr lang="en-US" altLang="en-US" dirty="0">
                <a:solidFill>
                  <a:srgbClr val="000000"/>
                </a:solidFill>
                <a:latin typeface="Times New Roman" panose="02020603050405020304" pitchFamily="18" charset="0"/>
              </a:rPr>
              <a:t> reads data from the buffer.</a:t>
            </a:r>
          </a:p>
          <a:p>
            <a:pPr eaLnBrk="1" hangingPunct="1">
              <a:lnSpc>
                <a:spcPct val="120000"/>
              </a:lnSpc>
            </a:pPr>
            <a:r>
              <a:rPr lang="en-US" altLang="en-US" dirty="0">
                <a:solidFill>
                  <a:srgbClr val="000000"/>
                </a:solidFill>
                <a:latin typeface="Times New Roman" panose="02020603050405020304" pitchFamily="18" charset="0"/>
              </a:rPr>
              <a:t>This relationship requires synchronization to ensure that values are produced and consumed properly.</a:t>
            </a:r>
          </a:p>
          <a:p>
            <a:pPr eaLnBrk="1" hangingPunct="1">
              <a:lnSpc>
                <a:spcPct val="120000"/>
              </a:lnSpc>
            </a:pPr>
            <a:r>
              <a:rPr lang="en-US" altLang="en-US" dirty="0">
                <a:solidFill>
                  <a:srgbClr val="000000"/>
                </a:solidFill>
                <a:latin typeface="Times New Roman" panose="02020603050405020304" pitchFamily="18" charset="0"/>
              </a:rPr>
              <a:t>Operations on the buffer data shared by a producer and consumer thread are also </a:t>
            </a:r>
            <a:r>
              <a:rPr lang="en-US" altLang="en-US" dirty="0">
                <a:solidFill>
                  <a:srgbClr val="0000FF"/>
                </a:solidFill>
                <a:latin typeface="Times New Roman" panose="02020603050405020304" pitchFamily="18" charset="0"/>
              </a:rPr>
              <a:t>state dependent</a:t>
            </a:r>
            <a:r>
              <a:rPr lang="en-US" altLang="en-US" dirty="0">
                <a:solidFill>
                  <a:srgbClr val="000000"/>
                </a:solidFill>
                <a:latin typeface="Times New Roman" panose="02020603050405020304" pitchFamily="18" charset="0"/>
              </a:rPr>
              <a:t>—the operations should proceed only if the buffer is in the correct state.</a:t>
            </a:r>
          </a:p>
          <a:p>
            <a:pPr eaLnBrk="1" hangingPunct="1">
              <a:lnSpc>
                <a:spcPct val="120000"/>
              </a:lnSpc>
            </a:pPr>
            <a:r>
              <a:rPr lang="en-US" altLang="en-US" dirty="0">
                <a:solidFill>
                  <a:srgbClr val="000000"/>
                </a:solidFill>
                <a:latin typeface="Times New Roman" panose="02020603050405020304" pitchFamily="18" charset="0"/>
              </a:rPr>
              <a:t>If the buffer is in a not-full state, the producer may produce; if the buffer is in a not-empty state, the consumer may consume.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18</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4199507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6"/>
                </a:solidFill>
                <a:latin typeface="Arial" panose="020B0604020202020204" pitchFamily="34" charset="0"/>
                <a:cs typeface="Arial" panose="020B0604020202020204" pitchFamily="34" charset="0"/>
              </a:rPr>
              <a:t>Processes and Threads </a:t>
            </a:r>
            <a:endParaRPr lang="en-US" sz="32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zh-TW" sz="4000" b="1" dirty="0" smtClean="0">
                <a:ea typeface="新細明體" pitchFamily="18" charset="-120"/>
              </a:rPr>
              <a:t>Processes – </a:t>
            </a:r>
            <a:r>
              <a:rPr lang="en-US" altLang="zh-TW" dirty="0" smtClean="0">
                <a:ea typeface="新細明體" pitchFamily="18" charset="-120"/>
              </a:rPr>
              <a:t>Programs </a:t>
            </a:r>
            <a:r>
              <a:rPr lang="en-US" altLang="zh-TW" dirty="0">
                <a:ea typeface="新細明體" pitchFamily="18" charset="-120"/>
              </a:rPr>
              <a:t>in </a:t>
            </a:r>
            <a:r>
              <a:rPr lang="en-US" altLang="zh-TW" dirty="0" smtClean="0">
                <a:ea typeface="新細明體" pitchFamily="18" charset="-120"/>
              </a:rPr>
              <a:t>Execution</a:t>
            </a:r>
          </a:p>
          <a:p>
            <a:pPr algn="ctr" eaLnBrk="1" hangingPunct="1">
              <a:lnSpc>
                <a:spcPct val="90000"/>
              </a:lnSpc>
              <a:buFontTx/>
              <a:buNone/>
            </a:pPr>
            <a:endParaRPr lang="en-US" altLang="zh-TW" dirty="0">
              <a:ea typeface="新細明體" pitchFamily="18" charset="-120"/>
            </a:endParaRPr>
          </a:p>
          <a:p>
            <a:pPr eaLnBrk="1" hangingPunct="1">
              <a:lnSpc>
                <a:spcPct val="90000"/>
              </a:lnSpc>
              <a:buFontTx/>
              <a:buNone/>
            </a:pPr>
            <a:r>
              <a:rPr lang="en-US" altLang="zh-TW" b="1" i="1" dirty="0" smtClean="0">
                <a:ea typeface="新細明體" pitchFamily="18" charset="-120"/>
              </a:rPr>
              <a:t>At </a:t>
            </a:r>
            <a:r>
              <a:rPr lang="en-US" altLang="zh-TW" b="1" i="1" dirty="0">
                <a:ea typeface="新細明體" pitchFamily="18" charset="-120"/>
              </a:rPr>
              <a:t>any instance of time one CPU only runs </a:t>
            </a:r>
            <a:r>
              <a:rPr lang="en-US" altLang="zh-TW" b="1" i="1" dirty="0" smtClean="0">
                <a:ea typeface="新細明體" pitchFamily="18" charset="-120"/>
              </a:rPr>
              <a:t>one program</a:t>
            </a:r>
            <a:r>
              <a:rPr lang="en-US" altLang="zh-TW" b="1" i="1" dirty="0">
                <a:ea typeface="新細明體" pitchFamily="18" charset="-120"/>
              </a:rPr>
              <a:t>.</a:t>
            </a:r>
            <a:endParaRPr lang="en-US" altLang="zh-TW" dirty="0">
              <a:ea typeface="新細明體" pitchFamily="18" charset="-120"/>
            </a:endParaRPr>
          </a:p>
          <a:p>
            <a:pPr marL="8255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2</a:t>
            </a:fld>
            <a:endParaRPr lang="en-US" alt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10" y="-1"/>
            <a:ext cx="2127789" cy="1417639"/>
          </a:xfrm>
          <a:prstGeom prst="rect">
            <a:avLst/>
          </a:prstGeom>
        </p:spPr>
      </p:pic>
    </p:spTree>
    <p:extLst>
      <p:ext uri="{BB962C8B-B14F-4D97-AF65-F5344CB8AC3E}">
        <p14:creationId xmlns:p14="http://schemas.microsoft.com/office/powerpoint/2010/main" val="1853880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200" b="1" dirty="0" smtClean="0">
                <a:solidFill>
                  <a:schemeClr val="accent6"/>
                </a:solidFill>
                <a:latin typeface="Arial" panose="020B0604020202020204" pitchFamily="34" charset="0"/>
                <a:ea typeface="新細明體" pitchFamily="18" charset="-120"/>
                <a:cs typeface="Arial" panose="020B0604020202020204" pitchFamily="34" charset="0"/>
              </a:rPr>
              <a:t>Process </a:t>
            </a: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Creation</a:t>
            </a:r>
            <a:endParaRPr lang="en-US" sz="32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609600" indent="-609600" eaLnBrk="1" hangingPunct="1">
              <a:lnSpc>
                <a:spcPct val="90000"/>
              </a:lnSpc>
              <a:buNone/>
            </a:pPr>
            <a:r>
              <a:rPr lang="en-US" altLang="zh-TW" dirty="0">
                <a:ea typeface="新細明體" pitchFamily="18" charset="-120"/>
              </a:rPr>
              <a:t>Principal events that cause process </a:t>
            </a:r>
            <a:r>
              <a:rPr lang="en-US" altLang="zh-TW" dirty="0" smtClean="0">
                <a:ea typeface="新細明體" pitchFamily="18" charset="-120"/>
              </a:rPr>
              <a:t>creation:</a:t>
            </a:r>
            <a:endParaRPr lang="en-US" altLang="zh-TW" dirty="0">
              <a:ea typeface="新細明體" pitchFamily="18" charset="-120"/>
            </a:endParaRPr>
          </a:p>
          <a:p>
            <a:pPr marL="609600" indent="-609600" eaLnBrk="1" hangingPunct="1">
              <a:lnSpc>
                <a:spcPct val="90000"/>
              </a:lnSpc>
              <a:buFontTx/>
              <a:buAutoNum type="arabicPeriod"/>
            </a:pPr>
            <a:r>
              <a:rPr lang="en-US" altLang="zh-TW" dirty="0">
                <a:ea typeface="新細明體" pitchFamily="18" charset="-120"/>
              </a:rPr>
              <a:t>System initialization</a:t>
            </a:r>
          </a:p>
          <a:p>
            <a:pPr marL="1371600" lvl="2" indent="-457200" eaLnBrk="1" hangingPunct="1">
              <a:lnSpc>
                <a:spcPct val="90000"/>
              </a:lnSpc>
              <a:buNone/>
            </a:pPr>
            <a:r>
              <a:rPr lang="en-US" altLang="zh-TW" dirty="0">
                <a:ea typeface="新細明體" pitchFamily="18" charset="-120"/>
              </a:rPr>
              <a:t>Background processes</a:t>
            </a:r>
          </a:p>
          <a:p>
            <a:pPr marL="609600" indent="-609600" eaLnBrk="1" hangingPunct="1">
              <a:lnSpc>
                <a:spcPct val="90000"/>
              </a:lnSpc>
              <a:buFontTx/>
              <a:buAutoNum type="arabicPeriod"/>
            </a:pPr>
            <a:r>
              <a:rPr lang="en-US" altLang="zh-TW" dirty="0">
                <a:ea typeface="新細明體" pitchFamily="18" charset="-120"/>
              </a:rPr>
              <a:t>Execution of a process creation system call by a running process</a:t>
            </a:r>
          </a:p>
          <a:p>
            <a:pPr marL="1371600" lvl="2" indent="-457200" eaLnBrk="1" hangingPunct="1">
              <a:lnSpc>
                <a:spcPct val="90000"/>
              </a:lnSpc>
              <a:buNone/>
            </a:pPr>
            <a:r>
              <a:rPr lang="en-US" altLang="zh-TW" dirty="0">
                <a:ea typeface="新細明體" pitchFamily="18" charset="-120"/>
              </a:rPr>
              <a:t>Compiler for example</a:t>
            </a:r>
          </a:p>
          <a:p>
            <a:pPr marL="609600" indent="-609600" eaLnBrk="1" hangingPunct="1">
              <a:lnSpc>
                <a:spcPct val="90000"/>
              </a:lnSpc>
              <a:buFontTx/>
              <a:buAutoNum type="arabicPeriod"/>
            </a:pPr>
            <a:r>
              <a:rPr lang="en-US" altLang="zh-TW" dirty="0">
                <a:ea typeface="新細明體" pitchFamily="18" charset="-120"/>
              </a:rPr>
              <a:t>User request to create a new process</a:t>
            </a:r>
          </a:p>
          <a:p>
            <a:pPr marL="990600" lvl="1" indent="-533400" eaLnBrk="1" hangingPunct="1">
              <a:lnSpc>
                <a:spcPct val="90000"/>
              </a:lnSpc>
              <a:buNone/>
            </a:pPr>
            <a:r>
              <a:rPr lang="en-US" altLang="zh-TW" dirty="0">
                <a:ea typeface="新細明體" pitchFamily="18" charset="-120"/>
              </a:rPr>
              <a:t>	User Command from command interpreter, double </a:t>
            </a:r>
            <a:r>
              <a:rPr lang="en-US" altLang="zh-TW" dirty="0" smtClean="0">
                <a:ea typeface="新細明體" pitchFamily="18" charset="-120"/>
              </a:rPr>
              <a:t>click</a:t>
            </a:r>
            <a:endParaRPr lang="en-US" altLang="zh-TW" dirty="0">
              <a:ea typeface="新細明體" pitchFamily="18" charset="-12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3</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1457314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Process Termination</a:t>
            </a:r>
            <a:endParaRPr lang="en-US" sz="32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609600" indent="-609600" eaLnBrk="1" hangingPunct="1">
              <a:lnSpc>
                <a:spcPct val="90000"/>
              </a:lnSpc>
              <a:buNone/>
            </a:pPr>
            <a:r>
              <a:rPr lang="en-US" altLang="zh-TW" dirty="0">
                <a:ea typeface="新細明體" pitchFamily="18" charset="-120"/>
              </a:rPr>
              <a:t>Conditions which terminate processes</a:t>
            </a:r>
          </a:p>
          <a:p>
            <a:pPr marL="609600" indent="-609600" eaLnBrk="1" hangingPunct="1">
              <a:lnSpc>
                <a:spcPct val="90000"/>
              </a:lnSpc>
              <a:buFontTx/>
              <a:buAutoNum type="arabicPeriod"/>
            </a:pPr>
            <a:r>
              <a:rPr lang="en-US" altLang="zh-TW" dirty="0">
                <a:ea typeface="新細明體" pitchFamily="18" charset="-120"/>
              </a:rPr>
              <a:t>Normal exit (voluntary)</a:t>
            </a:r>
          </a:p>
          <a:p>
            <a:pPr marL="1371600" lvl="2" indent="-457200" eaLnBrk="1" hangingPunct="1">
              <a:lnSpc>
                <a:spcPct val="90000"/>
              </a:lnSpc>
              <a:buNone/>
            </a:pPr>
            <a:r>
              <a:rPr lang="en-US" altLang="zh-TW" b="1" dirty="0">
                <a:ea typeface="新細明體" pitchFamily="18" charset="-120"/>
              </a:rPr>
              <a:t>exit()</a:t>
            </a:r>
            <a:r>
              <a:rPr lang="en-US" altLang="zh-TW" dirty="0">
                <a:ea typeface="新細明體" pitchFamily="18" charset="-120"/>
              </a:rPr>
              <a:t> in </a:t>
            </a:r>
            <a:r>
              <a:rPr lang="en-US" altLang="zh-TW" dirty="0" smtClean="0">
                <a:ea typeface="新細明體" pitchFamily="18" charset="-120"/>
              </a:rPr>
              <a:t>Unix/Linux, </a:t>
            </a:r>
            <a:r>
              <a:rPr lang="en-US" altLang="zh-TW" b="1" dirty="0" err="1">
                <a:ea typeface="新細明體" pitchFamily="18" charset="-120"/>
              </a:rPr>
              <a:t>ExitProcess</a:t>
            </a:r>
            <a:r>
              <a:rPr lang="en-US" altLang="zh-TW" b="1" dirty="0">
                <a:ea typeface="新細明體" pitchFamily="18" charset="-120"/>
              </a:rPr>
              <a:t>()</a:t>
            </a:r>
            <a:r>
              <a:rPr lang="en-US" altLang="zh-TW" dirty="0">
                <a:ea typeface="新細明體" pitchFamily="18" charset="-120"/>
              </a:rPr>
              <a:t> in windows</a:t>
            </a:r>
          </a:p>
          <a:p>
            <a:pPr marL="609600" indent="-609600" eaLnBrk="1" hangingPunct="1">
              <a:lnSpc>
                <a:spcPct val="90000"/>
              </a:lnSpc>
              <a:buFontTx/>
              <a:buAutoNum type="arabicPeriod"/>
            </a:pPr>
            <a:r>
              <a:rPr lang="en-US" altLang="zh-TW" dirty="0">
                <a:ea typeface="新細明體" pitchFamily="18" charset="-120"/>
              </a:rPr>
              <a:t>Error exit (voluntary)</a:t>
            </a:r>
          </a:p>
          <a:p>
            <a:pPr marL="1371600" lvl="2" indent="-457200" eaLnBrk="1" hangingPunct="1">
              <a:lnSpc>
                <a:spcPct val="90000"/>
              </a:lnSpc>
              <a:buNone/>
            </a:pPr>
            <a:r>
              <a:rPr lang="en-US" altLang="zh-TW" dirty="0">
                <a:ea typeface="新細明體" pitchFamily="18" charset="-120"/>
              </a:rPr>
              <a:t>Compiler cannot find source code</a:t>
            </a:r>
          </a:p>
          <a:p>
            <a:pPr marL="609600" indent="-609600" eaLnBrk="1" hangingPunct="1">
              <a:lnSpc>
                <a:spcPct val="90000"/>
              </a:lnSpc>
              <a:buFontTx/>
              <a:buAutoNum type="arabicPeriod"/>
            </a:pPr>
            <a:r>
              <a:rPr lang="en-US" altLang="zh-TW" dirty="0">
                <a:ea typeface="新細明體" pitchFamily="18" charset="-120"/>
              </a:rPr>
              <a:t>Fatal error (involuntary)</a:t>
            </a:r>
          </a:p>
          <a:p>
            <a:pPr marL="1371600" lvl="2" indent="-457200" eaLnBrk="1" hangingPunct="1">
              <a:lnSpc>
                <a:spcPct val="90000"/>
              </a:lnSpc>
              <a:buNone/>
            </a:pPr>
            <a:r>
              <a:rPr lang="en-US" altLang="zh-TW" dirty="0">
                <a:ea typeface="新細明體" pitchFamily="18" charset="-120"/>
              </a:rPr>
              <a:t>Program bugs – invalid memory access, divide by 0</a:t>
            </a:r>
          </a:p>
          <a:p>
            <a:pPr marL="609600" indent="-609600" eaLnBrk="1" hangingPunct="1">
              <a:lnSpc>
                <a:spcPct val="90000"/>
              </a:lnSpc>
              <a:buFontTx/>
              <a:buAutoNum type="arabicPeriod"/>
            </a:pPr>
            <a:r>
              <a:rPr lang="en-US" altLang="zh-TW" dirty="0">
                <a:ea typeface="新細明體" pitchFamily="18" charset="-120"/>
              </a:rPr>
              <a:t>Killed by another process (involuntary)</a:t>
            </a:r>
          </a:p>
          <a:p>
            <a:pPr marL="1371600" lvl="2" indent="-457200" eaLnBrk="1" hangingPunct="1">
              <a:lnSpc>
                <a:spcPct val="90000"/>
              </a:lnSpc>
              <a:buNone/>
            </a:pPr>
            <a:r>
              <a:rPr lang="en-US" altLang="zh-TW" b="1" dirty="0">
                <a:ea typeface="新細明體" pitchFamily="18" charset="-120"/>
              </a:rPr>
              <a:t>kill()</a:t>
            </a:r>
            <a:r>
              <a:rPr lang="en-US" altLang="zh-TW" dirty="0">
                <a:ea typeface="新細明體" pitchFamily="18" charset="-120"/>
              </a:rPr>
              <a:t> in </a:t>
            </a:r>
            <a:r>
              <a:rPr lang="en-US" altLang="zh-TW" dirty="0" smtClean="0">
                <a:ea typeface="新細明體" pitchFamily="18" charset="-120"/>
              </a:rPr>
              <a:t>Unix/Linux, </a:t>
            </a:r>
            <a:r>
              <a:rPr lang="en-US" altLang="zh-TW" b="1" dirty="0" err="1">
                <a:ea typeface="新細明體" pitchFamily="18" charset="-120"/>
              </a:rPr>
              <a:t>TerminateProcess</a:t>
            </a:r>
            <a:r>
              <a:rPr lang="en-US" altLang="zh-TW" b="1" dirty="0">
                <a:ea typeface="新細明體" pitchFamily="18" charset="-120"/>
              </a:rPr>
              <a:t>()</a:t>
            </a:r>
            <a:r>
              <a:rPr lang="en-US" altLang="zh-TW" dirty="0">
                <a:ea typeface="新細明體" pitchFamily="18" charset="-120"/>
              </a:rPr>
              <a:t> in </a:t>
            </a:r>
            <a:r>
              <a:rPr lang="en-US" altLang="zh-TW" dirty="0" smtClean="0">
                <a:ea typeface="新細明體" pitchFamily="18" charset="-120"/>
              </a:rPr>
              <a:t>Windows</a:t>
            </a:r>
            <a:endParaRPr lang="en-US" altLang="zh-TW" dirty="0">
              <a:ea typeface="新細明體" pitchFamily="18" charset="-12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4</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517837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The Three Major Process States</a:t>
            </a:r>
            <a:endParaRPr lang="en-US" sz="3200" b="1"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5</a:t>
            </a:fld>
            <a:endParaRPr lang="en-US" altLang="en-US"/>
          </a:p>
        </p:txBody>
      </p:sp>
      <p:sp>
        <p:nvSpPr>
          <p:cNvPr id="6" name="Rectangle 3"/>
          <p:cNvSpPr txBox="1">
            <a:spLocks noChangeArrowheads="1"/>
          </p:cNvSpPr>
          <p:nvPr/>
        </p:nvSpPr>
        <p:spPr bwMode="auto">
          <a:xfrm>
            <a:off x="2432050" y="4060825"/>
            <a:ext cx="77724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TW" dirty="0" smtClean="0">
                <a:ea typeface="新細明體" pitchFamily="18" charset="-120"/>
              </a:rPr>
              <a:t>Possible process states</a:t>
            </a:r>
          </a:p>
          <a:p>
            <a:pPr lvl="1" eaLnBrk="1" hangingPunct="1">
              <a:buFontTx/>
              <a:buNone/>
            </a:pPr>
            <a:r>
              <a:rPr lang="en-US" altLang="zh-TW" dirty="0" smtClean="0">
                <a:ea typeface="新細明體" pitchFamily="18" charset="-120"/>
              </a:rPr>
              <a:t>Running</a:t>
            </a:r>
          </a:p>
          <a:p>
            <a:pPr lvl="1" eaLnBrk="1" hangingPunct="1">
              <a:buFontTx/>
              <a:buNone/>
            </a:pPr>
            <a:r>
              <a:rPr lang="en-US" altLang="zh-TW" dirty="0" smtClean="0">
                <a:ea typeface="新細明體" pitchFamily="18" charset="-120"/>
              </a:rPr>
              <a:t>Blocked</a:t>
            </a:r>
          </a:p>
          <a:p>
            <a:pPr lvl="1" eaLnBrk="1" hangingPunct="1">
              <a:buFontTx/>
              <a:buNone/>
            </a:pPr>
            <a:r>
              <a:rPr lang="en-US" altLang="zh-TW" dirty="0">
                <a:ea typeface="新細明體" pitchFamily="18" charset="-120"/>
              </a:rPr>
              <a:t>R</a:t>
            </a:r>
            <a:r>
              <a:rPr lang="en-US" altLang="zh-TW" dirty="0" smtClean="0">
                <a:ea typeface="新細明體" pitchFamily="18" charset="-120"/>
              </a:rPr>
              <a:t>eady</a:t>
            </a:r>
            <a:endParaRPr lang="en-US" altLang="zh-TW" sz="2000" dirty="0" smtClean="0">
              <a:ea typeface="新細明體" pitchFamily="18" charset="-120"/>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550988"/>
            <a:ext cx="7639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2289314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Information about a Process</a:t>
            </a:r>
            <a:endParaRPr lang="en-US" sz="3200" b="1" dirty="0">
              <a:solidFill>
                <a:schemeClr val="accent6"/>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eaLnBrk="1" hangingPunct="1">
              <a:lnSpc>
                <a:spcPct val="90000"/>
              </a:lnSpc>
            </a:pPr>
            <a:r>
              <a:rPr lang="en-US" altLang="zh-TW" sz="2800" dirty="0">
                <a:ea typeface="新細明體" pitchFamily="18" charset="-120"/>
              </a:rPr>
              <a:t>To implement the process model, the </a:t>
            </a:r>
            <a:r>
              <a:rPr lang="en-US" altLang="zh-TW" sz="2800" dirty="0" smtClean="0">
                <a:ea typeface="新細明體" pitchFamily="18" charset="-120"/>
              </a:rPr>
              <a:t>OS </a:t>
            </a:r>
            <a:r>
              <a:rPr lang="en-US" altLang="zh-TW" sz="2800" dirty="0">
                <a:ea typeface="新細明體" pitchFamily="18" charset="-120"/>
              </a:rPr>
              <a:t>maintains a table, called the </a:t>
            </a:r>
            <a:r>
              <a:rPr lang="en-US" altLang="zh-TW" sz="2800" b="1" dirty="0">
                <a:ea typeface="新細明體" pitchFamily="18" charset="-120"/>
              </a:rPr>
              <a:t>process </a:t>
            </a:r>
            <a:r>
              <a:rPr lang="en-US" altLang="zh-TW" sz="2800" b="1" dirty="0" smtClean="0">
                <a:ea typeface="新細明體" pitchFamily="18" charset="-120"/>
              </a:rPr>
              <a:t>table</a:t>
            </a:r>
            <a:r>
              <a:rPr lang="en-US" altLang="zh-TW" sz="2800" dirty="0" smtClean="0">
                <a:ea typeface="新細明體" pitchFamily="18" charset="-120"/>
              </a:rPr>
              <a:t> with one entry per process</a:t>
            </a:r>
            <a:endParaRPr lang="en-US" altLang="zh-TW" sz="2400" dirty="0">
              <a:ea typeface="新細明體" pitchFamily="18" charset="-120"/>
            </a:endParaRPr>
          </a:p>
          <a:p>
            <a:pPr eaLnBrk="1" hangingPunct="1">
              <a:lnSpc>
                <a:spcPct val="90000"/>
              </a:lnSpc>
            </a:pPr>
            <a:r>
              <a:rPr lang="en-US" altLang="zh-TW" sz="2800" dirty="0">
                <a:ea typeface="新細明體" pitchFamily="18" charset="-120"/>
              </a:rPr>
              <a:t>The entry contains information about the process’s state, that includes</a:t>
            </a:r>
          </a:p>
          <a:p>
            <a:pPr lvl="1" eaLnBrk="1" hangingPunct="1">
              <a:lnSpc>
                <a:spcPct val="90000"/>
              </a:lnSpc>
            </a:pPr>
            <a:r>
              <a:rPr lang="en-US" altLang="zh-TW" sz="2400" dirty="0" smtClean="0">
                <a:ea typeface="新細明體" pitchFamily="18" charset="-120"/>
              </a:rPr>
              <a:t>PC</a:t>
            </a:r>
            <a:r>
              <a:rPr lang="en-US" altLang="zh-TW" sz="2400" dirty="0">
                <a:ea typeface="新細明體" pitchFamily="18" charset="-120"/>
              </a:rPr>
              <a:t> </a:t>
            </a:r>
            <a:r>
              <a:rPr lang="en-US" altLang="zh-TW" sz="2400" dirty="0" smtClean="0">
                <a:ea typeface="新細明體" pitchFamily="18" charset="-120"/>
              </a:rPr>
              <a:t>– Program Counter</a:t>
            </a:r>
            <a:endParaRPr lang="en-US" altLang="zh-TW" sz="2400" dirty="0">
              <a:ea typeface="新細明體" pitchFamily="18" charset="-120"/>
            </a:endParaRPr>
          </a:p>
          <a:p>
            <a:pPr lvl="1" eaLnBrk="1" hangingPunct="1">
              <a:lnSpc>
                <a:spcPct val="90000"/>
              </a:lnSpc>
            </a:pPr>
            <a:r>
              <a:rPr lang="en-US" altLang="zh-TW" sz="2400" dirty="0" smtClean="0">
                <a:ea typeface="新細明體" pitchFamily="18" charset="-120"/>
              </a:rPr>
              <a:t>SP</a:t>
            </a:r>
            <a:r>
              <a:rPr lang="en-US" altLang="zh-TW" sz="2400" dirty="0">
                <a:ea typeface="新細明體" pitchFamily="18" charset="-120"/>
              </a:rPr>
              <a:t> </a:t>
            </a:r>
            <a:r>
              <a:rPr lang="en-US" altLang="zh-TW" sz="2400" dirty="0" smtClean="0">
                <a:ea typeface="新細明體" pitchFamily="18" charset="-120"/>
              </a:rPr>
              <a:t>– Stack Pointer</a:t>
            </a:r>
            <a:endParaRPr lang="en-US" altLang="zh-TW" sz="2400" dirty="0">
              <a:ea typeface="新細明體" pitchFamily="18" charset="-120"/>
            </a:endParaRPr>
          </a:p>
          <a:p>
            <a:pPr lvl="1" eaLnBrk="1" hangingPunct="1">
              <a:lnSpc>
                <a:spcPct val="90000"/>
              </a:lnSpc>
            </a:pPr>
            <a:r>
              <a:rPr lang="en-US" altLang="zh-TW" sz="2400" dirty="0">
                <a:ea typeface="新細明體" pitchFamily="18" charset="-120"/>
              </a:rPr>
              <a:t>memory allocation, </a:t>
            </a:r>
          </a:p>
          <a:p>
            <a:pPr lvl="1" eaLnBrk="1" hangingPunct="1">
              <a:lnSpc>
                <a:spcPct val="90000"/>
              </a:lnSpc>
            </a:pPr>
            <a:r>
              <a:rPr lang="en-US" altLang="zh-TW" sz="2400" dirty="0">
                <a:ea typeface="新細明體" pitchFamily="18" charset="-120"/>
              </a:rPr>
              <a:t>status of open files, </a:t>
            </a:r>
          </a:p>
          <a:p>
            <a:pPr lvl="1" eaLnBrk="1" hangingPunct="1">
              <a:lnSpc>
                <a:spcPct val="90000"/>
              </a:lnSpc>
            </a:pPr>
            <a:r>
              <a:rPr lang="en-US" altLang="zh-TW" sz="2400" dirty="0">
                <a:ea typeface="新細明體" pitchFamily="18" charset="-120"/>
              </a:rPr>
              <a:t>accounting and scheduling information</a:t>
            </a:r>
          </a:p>
          <a:p>
            <a:pPr lvl="1" eaLnBrk="1" hangingPunct="1">
              <a:lnSpc>
                <a:spcPct val="90000"/>
              </a:lnSpc>
            </a:pPr>
            <a:r>
              <a:rPr lang="en-US" altLang="zh-TW" sz="2400" dirty="0">
                <a:ea typeface="新細明體" pitchFamily="18" charset="-120"/>
              </a:rPr>
              <a:t>context switch information.</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6</a:t>
            </a:fld>
            <a:endParaRPr lang="en-US"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5935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600" b="1" dirty="0">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t/>
            </a:r>
            <a:br>
              <a:rPr lang="en-US" altLang="zh-TW" sz="4400" b="1" dirty="0">
                <a:solidFill>
                  <a:schemeClr val="accent6"/>
                </a:solidFill>
                <a:latin typeface="Arial" panose="020B0604020202020204" pitchFamily="34" charset="0"/>
                <a:ea typeface="新細明體" pitchFamily="18" charset="-120"/>
                <a:cs typeface="Arial" panose="020B0604020202020204" pitchFamily="34" charset="0"/>
              </a:rPr>
            </a:br>
            <a:r>
              <a:rPr lang="en-US" altLang="zh-TW" sz="3200" b="1" dirty="0" err="1">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 are execution </a:t>
            </a:r>
            <a:r>
              <a:rPr lang="en-US" altLang="zh-TW" sz="3200" b="1" dirty="0" smtClean="0">
                <a:solidFill>
                  <a:schemeClr val="accent6"/>
                </a:solidFill>
                <a:latin typeface="Arial" panose="020B0604020202020204" pitchFamily="34" charset="0"/>
                <a:ea typeface="新細明體" pitchFamily="18" charset="-120"/>
                <a:cs typeface="Arial" panose="020B0604020202020204" pitchFamily="34" charset="0"/>
              </a:rPr>
              <a:t>sequences</a:t>
            </a:r>
            <a:endParaRPr lang="en-US" sz="3200" b="1"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7</a:t>
            </a:fld>
            <a:endParaRPr lang="en-US" altLang="en-US"/>
          </a:p>
        </p:txBody>
      </p:sp>
      <p:sp>
        <p:nvSpPr>
          <p:cNvPr id="6" name="Rectangle 3"/>
          <p:cNvSpPr txBox="1">
            <a:spLocks noChangeArrowheads="1"/>
          </p:cNvSpPr>
          <p:nvPr/>
        </p:nvSpPr>
        <p:spPr bwMode="auto">
          <a:xfrm>
            <a:off x="1955800" y="4568826"/>
            <a:ext cx="83693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lnSpc>
                <a:spcPct val="80000"/>
              </a:lnSpc>
            </a:pPr>
            <a:r>
              <a:rPr lang="en-US" altLang="zh-TW" sz="2400" dirty="0" smtClean="0">
                <a:ea typeface="新細明體" pitchFamily="18" charset="-120"/>
              </a:rPr>
              <a:t>Traditionally, each process has an address space and a single thread of control. In (a) three processes each with one thread.</a:t>
            </a:r>
          </a:p>
          <a:p>
            <a:pPr eaLnBrk="1" hangingPunct="1">
              <a:lnSpc>
                <a:spcPct val="80000"/>
              </a:lnSpc>
            </a:pPr>
            <a:r>
              <a:rPr lang="en-US" altLang="zh-TW" sz="2400" dirty="0" smtClean="0">
                <a:ea typeface="新細明體" pitchFamily="18" charset="-120"/>
              </a:rPr>
              <a:t>Threads have PC, registers, stack. They do not have dedicated text and data and they share global variables. Threads are called </a:t>
            </a:r>
            <a:r>
              <a:rPr lang="en-US" altLang="zh-TW" sz="2400" b="1" dirty="0" smtClean="0">
                <a:ea typeface="新細明體" pitchFamily="18" charset="-120"/>
              </a:rPr>
              <a:t>lightweight processes</a:t>
            </a:r>
            <a:r>
              <a:rPr lang="en-US" altLang="zh-TW" sz="2400" dirty="0" smtClean="0">
                <a:ea typeface="新細明體" pitchFamily="18" charset="-120"/>
              </a:rPr>
              <a:t>. In (b) one process with three threads.</a:t>
            </a:r>
            <a:endParaRPr lang="en-US" altLang="zh-TW" sz="2400" dirty="0">
              <a:ea typeface="新細明體" pitchFamily="18" charset="-120"/>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1368426"/>
            <a:ext cx="7847012"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
        <p:nvSpPr>
          <p:cNvPr id="3" name="TextBox 2"/>
          <p:cNvSpPr txBox="1"/>
          <p:nvPr/>
        </p:nvSpPr>
        <p:spPr>
          <a:xfrm>
            <a:off x="4715219" y="1366089"/>
            <a:ext cx="99152" cy="307777"/>
          </a:xfrm>
          <a:prstGeom prst="rect">
            <a:avLst/>
          </a:prstGeom>
          <a:solidFill>
            <a:schemeClr val="bg1"/>
          </a:solidFill>
        </p:spPr>
        <p:txBody>
          <a:bodyPr wrap="square" rtlCol="0">
            <a:spAutoFit/>
          </a:bodyPr>
          <a:lstStyle/>
          <a:p>
            <a:r>
              <a:rPr lang="en-US" sz="1400" dirty="0" smtClean="0"/>
              <a:t>2</a:t>
            </a:r>
            <a:endParaRPr lang="en-US" sz="1400" dirty="0"/>
          </a:p>
        </p:txBody>
      </p:sp>
      <p:sp>
        <p:nvSpPr>
          <p:cNvPr id="9" name="TextBox 8"/>
          <p:cNvSpPr txBox="1"/>
          <p:nvPr/>
        </p:nvSpPr>
        <p:spPr>
          <a:xfrm flipH="1">
            <a:off x="5783669" y="1340520"/>
            <a:ext cx="209505" cy="307777"/>
          </a:xfrm>
          <a:prstGeom prst="rect">
            <a:avLst/>
          </a:prstGeom>
          <a:solidFill>
            <a:schemeClr val="bg1"/>
          </a:solidFill>
        </p:spPr>
        <p:txBody>
          <a:bodyPr wrap="square" rtlCol="0">
            <a:spAutoFit/>
          </a:bodyPr>
          <a:lstStyle/>
          <a:p>
            <a:r>
              <a:rPr lang="en-US" sz="1400" dirty="0"/>
              <a:t>3</a:t>
            </a:r>
          </a:p>
        </p:txBody>
      </p:sp>
    </p:spTree>
    <p:extLst>
      <p:ext uri="{BB962C8B-B14F-4D97-AF65-F5344CB8AC3E}">
        <p14:creationId xmlns:p14="http://schemas.microsoft.com/office/powerpoint/2010/main" val="1537394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600" b="1" dirty="0">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
            </a:r>
            <a:b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b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Differences between Process and Thread</a:t>
            </a:r>
            <a:endParaRPr lang="en-US" sz="3200" b="1" dirty="0">
              <a:solidFill>
                <a:schemeClr val="accent6"/>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8</a:t>
            </a:fld>
            <a:endParaRPr lang="en-US" altLang="en-US"/>
          </a:p>
        </p:txBody>
      </p:sp>
      <p:sp>
        <p:nvSpPr>
          <p:cNvPr id="6" name="Rectangle 20"/>
          <p:cNvSpPr txBox="1">
            <a:spLocks noChangeArrowheads="1"/>
          </p:cNvSpPr>
          <p:nvPr/>
        </p:nvSpPr>
        <p:spPr bwMode="auto">
          <a:xfrm>
            <a:off x="1877153" y="4441062"/>
            <a:ext cx="9187828"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lnSpc>
                <a:spcPct val="80000"/>
              </a:lnSpc>
            </a:pPr>
            <a:r>
              <a:rPr lang="en-US" altLang="zh-TW" sz="2800" dirty="0" smtClean="0">
                <a:ea typeface="新細明體" pitchFamily="18" charset="-120"/>
              </a:rPr>
              <a:t>No protection between threads</a:t>
            </a:r>
            <a:r>
              <a:rPr lang="en-US" altLang="zh-TW" sz="2400" dirty="0" smtClean="0">
                <a:ea typeface="新細明體" pitchFamily="18" charset="-120"/>
              </a:rPr>
              <a:t>.</a:t>
            </a:r>
          </a:p>
          <a:p>
            <a:pPr lvl="1" eaLnBrk="1" hangingPunct="1">
              <a:lnSpc>
                <a:spcPct val="80000"/>
              </a:lnSpc>
            </a:pPr>
            <a:r>
              <a:rPr lang="en-US" altLang="zh-TW" sz="2000" dirty="0" smtClean="0">
                <a:ea typeface="新細明體" pitchFamily="18" charset="-120"/>
              </a:rPr>
              <a:t>It is impossible (they are using the same address space).</a:t>
            </a:r>
          </a:p>
          <a:p>
            <a:pPr lvl="1" eaLnBrk="1" hangingPunct="1">
              <a:lnSpc>
                <a:spcPct val="80000"/>
              </a:lnSpc>
            </a:pPr>
            <a:r>
              <a:rPr lang="en-US" altLang="zh-TW" sz="2000" dirty="0" smtClean="0">
                <a:ea typeface="新細明體" pitchFamily="18" charset="-120"/>
              </a:rPr>
              <a:t>It is not necessary (they all belong to a single process).</a:t>
            </a:r>
          </a:p>
          <a:p>
            <a:pPr lvl="1" eaLnBrk="1" hangingPunct="1">
              <a:lnSpc>
                <a:spcPct val="80000"/>
              </a:lnSpc>
            </a:pPr>
            <a:r>
              <a:rPr lang="en-US" altLang="zh-TW" sz="2000" dirty="0" smtClean="0">
                <a:ea typeface="新細明體" pitchFamily="18" charset="-120"/>
              </a:rPr>
              <a:t>They share the same open file, child processes, alarms, and signals, etc.</a:t>
            </a:r>
          </a:p>
          <a:p>
            <a:pPr eaLnBrk="1" hangingPunct="1">
              <a:lnSpc>
                <a:spcPct val="80000"/>
              </a:lnSpc>
            </a:pPr>
            <a:r>
              <a:rPr lang="en-US" altLang="zh-TW" sz="2800" dirty="0" smtClean="0">
                <a:ea typeface="新細明體" pitchFamily="18" charset="-120"/>
              </a:rPr>
              <a:t>First column: items shared by all threads in a process; second column: i</a:t>
            </a:r>
            <a:r>
              <a:rPr lang="en-US" altLang="zh-TW" sz="2400" dirty="0" smtClean="0">
                <a:ea typeface="新細明體" pitchFamily="18" charset="-120"/>
              </a:rPr>
              <a:t>tems private to each thread.</a:t>
            </a:r>
            <a:endParaRPr lang="en-US" altLang="zh-TW" sz="2400" dirty="0">
              <a:ea typeface="新細明體" pitchFamily="18" charset="-120"/>
            </a:endParaRPr>
          </a:p>
        </p:txBody>
      </p:sp>
      <p:pic>
        <p:nvPicPr>
          <p:cNvPr id="7" name="Picture 18"/>
          <p:cNvPicPr>
            <a:picLocks noChangeAspect="1" noChangeArrowheads="1"/>
          </p:cNvPicPr>
          <p:nvPr/>
        </p:nvPicPr>
        <p:blipFill>
          <a:blip r:embed="rId2">
            <a:extLst>
              <a:ext uri="{28A0092B-C50C-407E-A947-70E740481C1C}">
                <a14:useLocalDpi xmlns:a14="http://schemas.microsoft.com/office/drawing/2010/main" val="0"/>
              </a:ext>
            </a:extLst>
          </a:blip>
          <a:srcRect r="24895"/>
          <a:stretch>
            <a:fillRect/>
          </a:stretch>
        </p:blipFill>
        <p:spPr bwMode="auto">
          <a:xfrm>
            <a:off x="1568022" y="1417638"/>
            <a:ext cx="9183105"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578232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3600" b="1" dirty="0">
                <a:solidFill>
                  <a:schemeClr val="accent6"/>
                </a:solidFill>
                <a:latin typeface="Arial" panose="020B0604020202020204" pitchFamily="34" charset="0"/>
                <a:ea typeface="新細明體" pitchFamily="18" charset="-120"/>
                <a:cs typeface="Arial" panose="020B0604020202020204" pitchFamily="34" charset="0"/>
              </a:rPr>
              <a:t>Threads</a:t>
            </a: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
            </a:r>
            <a:b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br>
            <a:r>
              <a:rPr lang="en-US" altLang="zh-TW" sz="3200" b="1" dirty="0">
                <a:solidFill>
                  <a:schemeClr val="accent6"/>
                </a:solidFill>
                <a:latin typeface="Arial" panose="020B0604020202020204" pitchFamily="34" charset="0"/>
                <a:ea typeface="新細明體" pitchFamily="18" charset="-120"/>
                <a:cs typeface="Arial" panose="020B0604020202020204" pitchFamily="34" charset="0"/>
              </a:rPr>
              <a:t>The Characteristic of Thread</a:t>
            </a:r>
            <a:endParaRPr lang="en-US" sz="3200" b="1" dirty="0">
              <a:solidFill>
                <a:schemeClr val="accent6"/>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5730B8-C37B-489F-9BCC-280C13BED585}" type="slidenum">
              <a:rPr lang="en-US" altLang="en-US" smtClean="0"/>
              <a:pPr>
                <a:defRPr/>
              </a:pPr>
              <a:t>9</a:t>
            </a:fld>
            <a:endParaRPr lang="en-US" altLang="en-US"/>
          </a:p>
        </p:txBody>
      </p:sp>
      <p:sp>
        <p:nvSpPr>
          <p:cNvPr id="6" name="Rectangle 3"/>
          <p:cNvSpPr txBox="1">
            <a:spLocks noChangeArrowheads="1"/>
          </p:cNvSpPr>
          <p:nvPr/>
        </p:nvSpPr>
        <p:spPr bwMode="auto">
          <a:xfrm>
            <a:off x="2209800" y="4384676"/>
            <a:ext cx="77724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lnSpc>
                <a:spcPct val="80000"/>
              </a:lnSpc>
            </a:pPr>
            <a:r>
              <a:rPr lang="en-US" altLang="zh-TW" sz="2000" dirty="0" smtClean="0">
                <a:ea typeface="新細明體" pitchFamily="18" charset="-120"/>
              </a:rPr>
              <a:t>A thread can be in one of the states:</a:t>
            </a:r>
          </a:p>
          <a:p>
            <a:pPr lvl="1" eaLnBrk="1" hangingPunct="1">
              <a:lnSpc>
                <a:spcPct val="80000"/>
              </a:lnSpc>
            </a:pPr>
            <a:r>
              <a:rPr lang="en-US" altLang="zh-TW" sz="1800" dirty="0" smtClean="0">
                <a:ea typeface="新細明體" pitchFamily="18" charset="-120"/>
              </a:rPr>
              <a:t>Running, blocked, ready, or terminated.</a:t>
            </a:r>
          </a:p>
          <a:p>
            <a:pPr eaLnBrk="1" hangingPunct="1">
              <a:lnSpc>
                <a:spcPct val="80000"/>
              </a:lnSpc>
            </a:pPr>
            <a:r>
              <a:rPr lang="en-US" altLang="zh-TW" sz="2000" dirty="0" smtClean="0">
                <a:ea typeface="新細明體" pitchFamily="18" charset="-120"/>
              </a:rPr>
              <a:t>Each thread has its own stack</a:t>
            </a:r>
          </a:p>
          <a:p>
            <a:pPr lvl="1" eaLnBrk="1" hangingPunct="1">
              <a:lnSpc>
                <a:spcPct val="80000"/>
              </a:lnSpc>
            </a:pPr>
            <a:r>
              <a:rPr lang="en-US" altLang="zh-TW" sz="1800" dirty="0" smtClean="0">
                <a:ea typeface="新細明體" pitchFamily="18" charset="-120"/>
              </a:rPr>
              <a:t>Contains one frame for each procedure called but not yet returned.</a:t>
            </a:r>
          </a:p>
          <a:p>
            <a:pPr eaLnBrk="1" hangingPunct="1">
              <a:lnSpc>
                <a:spcPct val="80000"/>
              </a:lnSpc>
            </a:pPr>
            <a:r>
              <a:rPr lang="en-US" altLang="zh-TW" sz="2000" dirty="0" smtClean="0">
                <a:ea typeface="新細明體" pitchFamily="18" charset="-120"/>
              </a:rPr>
              <a:t>A single process (thread) starts, it then create new threads.</a:t>
            </a:r>
          </a:p>
          <a:p>
            <a:pPr lvl="1" eaLnBrk="1" hangingPunct="1">
              <a:lnSpc>
                <a:spcPct val="80000"/>
              </a:lnSpc>
            </a:pPr>
            <a:r>
              <a:rPr lang="en-US" altLang="zh-TW" sz="1800" i="1" dirty="0" err="1" smtClean="0">
                <a:ea typeface="新細明體" pitchFamily="18" charset="-120"/>
              </a:rPr>
              <a:t>thread_create</a:t>
            </a:r>
            <a:r>
              <a:rPr lang="en-US" altLang="zh-TW" sz="1800" dirty="0" smtClean="0">
                <a:ea typeface="新細明體" pitchFamily="18" charset="-120"/>
              </a:rPr>
              <a:t>, </a:t>
            </a:r>
            <a:r>
              <a:rPr lang="en-US" altLang="zh-TW" sz="1800" i="1" dirty="0" err="1" smtClean="0">
                <a:ea typeface="新細明體" pitchFamily="18" charset="-120"/>
              </a:rPr>
              <a:t>thread_exit</a:t>
            </a:r>
            <a:r>
              <a:rPr lang="en-US" altLang="zh-TW" sz="1800" dirty="0" smtClean="0">
                <a:ea typeface="新細明體" pitchFamily="18" charset="-120"/>
              </a:rPr>
              <a:t>, </a:t>
            </a:r>
            <a:r>
              <a:rPr lang="en-US" altLang="zh-TW" sz="1800" i="1" dirty="0" err="1" smtClean="0">
                <a:ea typeface="新細明體" pitchFamily="18" charset="-120"/>
              </a:rPr>
              <a:t>thread_wait</a:t>
            </a:r>
            <a:r>
              <a:rPr lang="en-US" altLang="zh-TW" sz="1800" dirty="0" smtClean="0">
                <a:ea typeface="新細明體" pitchFamily="18" charset="-120"/>
              </a:rPr>
              <a:t>, and </a:t>
            </a:r>
            <a:r>
              <a:rPr lang="en-US" altLang="zh-TW" sz="1800" i="1" dirty="0" err="1" smtClean="0">
                <a:ea typeface="新細明體" pitchFamily="18" charset="-120"/>
              </a:rPr>
              <a:t>thread_yield</a:t>
            </a:r>
            <a:r>
              <a:rPr lang="en-US" altLang="zh-TW" sz="1800" i="1" dirty="0" smtClean="0">
                <a:ea typeface="新細明體" pitchFamily="18" charset="-120"/>
              </a:rPr>
              <a:t> </a:t>
            </a:r>
            <a:r>
              <a:rPr lang="en-US" altLang="zh-TW" sz="1800" dirty="0" smtClean="0">
                <a:ea typeface="新細明體" pitchFamily="18" charset="-120"/>
              </a:rPr>
              <a:t>are normal thread control operations.</a:t>
            </a:r>
          </a:p>
          <a:p>
            <a:pPr lvl="1" eaLnBrk="1" hangingPunct="1">
              <a:lnSpc>
                <a:spcPct val="80000"/>
              </a:lnSpc>
            </a:pPr>
            <a:r>
              <a:rPr lang="en-US" altLang="zh-TW" sz="1800" dirty="0" smtClean="0">
                <a:ea typeface="新細明體" pitchFamily="18" charset="-120"/>
              </a:rPr>
              <a:t>Threads can be hierarchical, but normally not.</a:t>
            </a:r>
          </a:p>
          <a:p>
            <a:pPr lvl="1" eaLnBrk="1" hangingPunct="1">
              <a:lnSpc>
                <a:spcPct val="80000"/>
              </a:lnSpc>
            </a:pPr>
            <a:endParaRPr lang="en-US" altLang="zh-TW" sz="1800" dirty="0">
              <a:ea typeface="新細明體" pitchFamily="18" charset="-120"/>
            </a:endParaRPr>
          </a:p>
        </p:txBody>
      </p:sp>
      <p:pic>
        <p:nvPicPr>
          <p:cNvPr id="7" name="Picture 5" descr="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4" y="1357314"/>
            <a:ext cx="6499225"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9" y="-1"/>
            <a:ext cx="2131079" cy="1419831"/>
          </a:xfrm>
          <a:prstGeom prst="rect">
            <a:avLst/>
          </a:prstGeom>
        </p:spPr>
      </p:pic>
    </p:spTree>
    <p:extLst>
      <p:ext uri="{BB962C8B-B14F-4D97-AF65-F5344CB8AC3E}">
        <p14:creationId xmlns:p14="http://schemas.microsoft.com/office/powerpoint/2010/main" val="3633870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JHTP11_20</Template>
  <TotalTime>1700</TotalTime>
  <Words>1033</Words>
  <Application>Microsoft Office PowerPoint</Application>
  <PresentationFormat>Widescreen</PresentationFormat>
  <Paragraphs>121</Paragraphs>
  <Slides>18</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18</vt:i4>
      </vt:variant>
    </vt:vector>
  </HeadingPairs>
  <TitlesOfParts>
    <vt:vector size="32" baseType="lpstr">
      <vt:lpstr>Arial</vt:lpstr>
      <vt:lpstr>Calibri</vt:lpstr>
      <vt:lpstr>Gill Sans MT</vt:lpstr>
      <vt:lpstr>Lucida Console</vt:lpstr>
      <vt:lpstr>Lucida Sans Unicode</vt:lpstr>
      <vt:lpstr>LucidaSansTypewriter</vt:lpstr>
      <vt:lpstr>新細明體</vt:lpstr>
      <vt:lpstr>Times New Roman</vt:lpstr>
      <vt:lpstr>Verdana</vt:lpstr>
      <vt:lpstr>Wingdings</vt:lpstr>
      <vt:lpstr>Wingdings 2</vt:lpstr>
      <vt:lpstr>Wingdings 3</vt:lpstr>
      <vt:lpstr>Solstice</vt:lpstr>
      <vt:lpstr>2_Concourse</vt:lpstr>
      <vt:lpstr>Chapter 23 Concurrency</vt:lpstr>
      <vt:lpstr>Processes and Threads </vt:lpstr>
      <vt:lpstr>Process Creation</vt:lpstr>
      <vt:lpstr>Process Termination</vt:lpstr>
      <vt:lpstr>The Three Major Process States</vt:lpstr>
      <vt:lpstr>Information about a Process</vt:lpstr>
      <vt:lpstr>Threads Threads are execution sequences</vt:lpstr>
      <vt:lpstr>Threads Differences between Process and Thread</vt:lpstr>
      <vt:lpstr>Threads The Characteristic of Thread</vt:lpstr>
      <vt:lpstr>Threads Thread Usage – Why Thread?</vt:lpstr>
      <vt:lpstr>Threads  Used by Word Processor Editor</vt:lpstr>
      <vt:lpstr>Threads Used by Web Server</vt:lpstr>
      <vt:lpstr> Introduction</vt:lpstr>
      <vt:lpstr> Introduction</vt:lpstr>
      <vt:lpstr>Thread Priorities and Thread Scheduling</vt:lpstr>
      <vt:lpstr>Indefinite Postponement and Deadlock</vt:lpstr>
      <vt:lpstr>Creating and Executing Threads with the Executor Framework</vt:lpstr>
      <vt:lpstr>Producer/Consumer Relationship without Synchronization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Concurrency</dc:title>
  <dc:creator>Paul Deitel</dc:creator>
  <cp:lastModifiedBy>HOLTSCHULTE, NEAL</cp:lastModifiedBy>
  <cp:revision>69</cp:revision>
  <dcterms:created xsi:type="dcterms:W3CDTF">2017-07-15T17:56:18Z</dcterms:created>
  <dcterms:modified xsi:type="dcterms:W3CDTF">2022-06-14T01:51:38Z</dcterms:modified>
</cp:coreProperties>
</file>