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2" r:id="rId2"/>
  </p:sldMasterIdLst>
  <p:notesMasterIdLst>
    <p:notesMasterId r:id="rId8"/>
  </p:notesMasterIdLst>
  <p:sldIdLst>
    <p:sldId id="457" r:id="rId3"/>
    <p:sldId id="458" r:id="rId4"/>
    <p:sldId id="503" r:id="rId5"/>
    <p:sldId id="502" r:id="rId6"/>
    <p:sldId id="504" r:id="rId7"/>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7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EB776-35B9-4BE6-8A6B-962E578E3EB5}"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461DA-18BC-4B00-B5B8-FD209BE055BE}" type="slidenum">
              <a:rPr lang="en-US" smtClean="0"/>
              <a:t>‹#›</a:t>
            </a:fld>
            <a:endParaRPr lang="en-US"/>
          </a:p>
        </p:txBody>
      </p:sp>
    </p:spTree>
    <p:extLst>
      <p:ext uri="{BB962C8B-B14F-4D97-AF65-F5344CB8AC3E}">
        <p14:creationId xmlns:p14="http://schemas.microsoft.com/office/powerpoint/2010/main" val="231706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B2F25171-5807-4608-8CC2-15AD3AA9202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B66A150B-53DC-468C-80A0-4C84E8C0E4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8308" name="Slide Number Placeholder 3">
            <a:extLst>
              <a:ext uri="{FF2B5EF4-FFF2-40B4-BE49-F238E27FC236}">
                <a16:creationId xmlns:a16="http://schemas.microsoft.com/office/drawing/2014/main" id="{CE427BC7-407F-431A-9468-E19512B4FF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4923110B-05A6-4E69-AA05-D0F3F4254D88}" type="slidenum">
              <a:rPr lang="en-US" altLang="en-US">
                <a:solidFill>
                  <a:prstClr val="black"/>
                </a:solidFill>
                <a:latin typeface="Calibri" panose="020F0502020204030204" pitchFamily="34" charset="0"/>
                <a:cs typeface="Calibri" panose="020F0502020204030204" pitchFamily="34" charset="0"/>
              </a:rPr>
              <a:pPr eaLnBrk="1" hangingPunct="1">
                <a:defRPr/>
              </a:pPr>
              <a:t>1</a:t>
            </a:fld>
            <a:endParaRPr lang="en-US" altLang="en-US"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42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872C567-C37B-4B30-B309-B5292E55EA1E}"/>
              </a:ext>
            </a:extLst>
          </p:cNvPr>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Oval 4">
            <a:extLst>
              <a:ext uri="{FF2B5EF4-FFF2-40B4-BE49-F238E27FC236}">
                <a16:creationId xmlns:a16="http://schemas.microsoft.com/office/drawing/2014/main" id="{C4980A3E-8241-4415-A57C-499DF5742735}"/>
              </a:ext>
            </a:extLst>
          </p:cNvPr>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a:extLst>
              <a:ext uri="{FF2B5EF4-FFF2-40B4-BE49-F238E27FC236}">
                <a16:creationId xmlns:a16="http://schemas.microsoft.com/office/drawing/2014/main" id="{DE7D56EC-BBC5-4BB1-9742-812EF7E2FE58}"/>
              </a:ext>
            </a:extLst>
          </p:cNvPr>
          <p:cNvSpPr>
            <a:spLocks noGrp="1"/>
          </p:cNvSpPr>
          <p:nvPr>
            <p:ph type="dt" sz="half" idx="10"/>
          </p:nvPr>
        </p:nvSpPr>
        <p:spPr/>
        <p:txBody>
          <a:bodyPr/>
          <a:lstStyle>
            <a:lvl1pPr>
              <a:defRPr/>
            </a:lvl1pPr>
            <a:extLst/>
          </a:lstStyle>
          <a:p>
            <a:pPr>
              <a:defRPr/>
            </a:pPr>
            <a:fld id="{7D0065BE-0657-4A47-90AD-C21C55E16B19}" type="datetime4">
              <a:rPr lang="en-US"/>
              <a:pPr>
                <a:defRPr/>
              </a:pPr>
              <a:t>July 15, 2022</a:t>
            </a:fld>
            <a:endParaRPr lang="en-US"/>
          </a:p>
        </p:txBody>
      </p:sp>
      <p:sp>
        <p:nvSpPr>
          <p:cNvPr id="7" name="Footer Placeholder 19">
            <a:extLst>
              <a:ext uri="{FF2B5EF4-FFF2-40B4-BE49-F238E27FC236}">
                <a16:creationId xmlns:a16="http://schemas.microsoft.com/office/drawing/2014/main" id="{4FFB1558-76CE-4567-A5BF-DE4BB81F7D62}"/>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9">
            <a:extLst>
              <a:ext uri="{FF2B5EF4-FFF2-40B4-BE49-F238E27FC236}">
                <a16:creationId xmlns:a16="http://schemas.microsoft.com/office/drawing/2014/main" id="{387C4E1D-E61F-4225-A7BF-A8059934264E}"/>
              </a:ext>
            </a:extLst>
          </p:cNvPr>
          <p:cNvSpPr>
            <a:spLocks noGrp="1"/>
          </p:cNvSpPr>
          <p:nvPr>
            <p:ph type="sldNum" sz="quarter" idx="12"/>
          </p:nvPr>
        </p:nvSpPr>
        <p:spPr/>
        <p:txBody>
          <a:bodyPr/>
          <a:lstStyle>
            <a:lvl1pPr>
              <a:defRPr/>
            </a:lvl1pPr>
          </a:lstStyle>
          <a:p>
            <a:pPr>
              <a:defRPr/>
            </a:pPr>
            <a:fld id="{2A1AE4B0-A8FA-439C-9456-8E05DF4EF0A1}" type="slidenum">
              <a:rPr lang="en-US" altLang="en-US"/>
              <a:pPr>
                <a:defRPr/>
              </a:pPr>
              <a:t>‹#›</a:t>
            </a:fld>
            <a:endParaRPr lang="en-US" altLang="en-US"/>
          </a:p>
        </p:txBody>
      </p:sp>
    </p:spTree>
    <p:extLst>
      <p:ext uri="{BB962C8B-B14F-4D97-AF65-F5344CB8AC3E}">
        <p14:creationId xmlns:p14="http://schemas.microsoft.com/office/powerpoint/2010/main" val="117071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C493E-F36E-4B76-9AFC-A8BA0F10DB80}"/>
              </a:ext>
            </a:extLst>
          </p:cNvPr>
          <p:cNvSpPr>
            <a:spLocks noGrp="1"/>
          </p:cNvSpPr>
          <p:nvPr>
            <p:ph type="dt" sz="half" idx="10"/>
          </p:nvPr>
        </p:nvSpPr>
        <p:spPr/>
        <p:txBody>
          <a:bodyPr/>
          <a:lstStyle>
            <a:lvl1pPr>
              <a:defRPr/>
            </a:lvl1pPr>
            <a:extLst/>
          </a:lstStyle>
          <a:p>
            <a:pPr>
              <a:defRPr/>
            </a:pPr>
            <a:fld id="{A16C3AA4-67BE-44F7-809A-3582401494AF}" type="datetime4">
              <a:rPr lang="en-US"/>
              <a:pPr>
                <a:defRPr/>
              </a:pPr>
              <a:t>July 15, 2022</a:t>
            </a:fld>
            <a:endParaRPr lang="en-US"/>
          </a:p>
        </p:txBody>
      </p:sp>
      <p:sp>
        <p:nvSpPr>
          <p:cNvPr id="5" name="Footer Placeholder 4">
            <a:extLst>
              <a:ext uri="{FF2B5EF4-FFF2-40B4-BE49-F238E27FC236}">
                <a16:creationId xmlns:a16="http://schemas.microsoft.com/office/drawing/2014/main" id="{8B2E2B70-85E1-4B9C-A89A-AB74BEBBC48C}"/>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6C1AB8C6-4984-4AC1-A91A-AE5E8F90A552}"/>
              </a:ext>
            </a:extLst>
          </p:cNvPr>
          <p:cNvSpPr>
            <a:spLocks noGrp="1"/>
          </p:cNvSpPr>
          <p:nvPr>
            <p:ph type="sldNum" sz="quarter" idx="12"/>
          </p:nvPr>
        </p:nvSpPr>
        <p:spPr/>
        <p:txBody>
          <a:bodyPr/>
          <a:lstStyle>
            <a:lvl1pPr>
              <a:defRPr/>
            </a:lvl1pPr>
          </a:lstStyle>
          <a:p>
            <a:pPr>
              <a:defRPr/>
            </a:pPr>
            <a:fld id="{AF3399A3-BFAD-4FFE-9877-90584AAE1730}" type="slidenum">
              <a:rPr lang="en-US" altLang="en-US"/>
              <a:pPr>
                <a:defRPr/>
              </a:pPr>
              <a:t>‹#›</a:t>
            </a:fld>
            <a:endParaRPr lang="en-US" altLang="en-US"/>
          </a:p>
        </p:txBody>
      </p:sp>
    </p:spTree>
    <p:extLst>
      <p:ext uri="{BB962C8B-B14F-4D97-AF65-F5344CB8AC3E}">
        <p14:creationId xmlns:p14="http://schemas.microsoft.com/office/powerpoint/2010/main" val="10721167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C0ACC-7ECE-43A7-8CBA-5F22D4BA5AD3}"/>
              </a:ext>
            </a:extLst>
          </p:cNvPr>
          <p:cNvSpPr>
            <a:spLocks noGrp="1"/>
          </p:cNvSpPr>
          <p:nvPr>
            <p:ph type="dt" sz="half" idx="10"/>
          </p:nvPr>
        </p:nvSpPr>
        <p:spPr/>
        <p:txBody>
          <a:bodyPr/>
          <a:lstStyle>
            <a:lvl1pPr>
              <a:defRPr/>
            </a:lvl1pPr>
            <a:extLst/>
          </a:lstStyle>
          <a:p>
            <a:pPr>
              <a:defRPr/>
            </a:pPr>
            <a:fld id="{25172EEB-1769-4776-AD69-E7C1260563EB}" type="datetime4">
              <a:rPr lang="en-US"/>
              <a:pPr>
                <a:defRPr/>
              </a:pPr>
              <a:t>July 15, 2022</a:t>
            </a:fld>
            <a:endParaRPr lang="en-US"/>
          </a:p>
        </p:txBody>
      </p:sp>
      <p:sp>
        <p:nvSpPr>
          <p:cNvPr id="5" name="Footer Placeholder 4">
            <a:extLst>
              <a:ext uri="{FF2B5EF4-FFF2-40B4-BE49-F238E27FC236}">
                <a16:creationId xmlns:a16="http://schemas.microsoft.com/office/drawing/2014/main" id="{2F0F3BC4-308B-43F9-A8FB-3E3E0511E8CC}"/>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FB014546-E6C8-47B4-815E-89B9F0C7EED6}"/>
              </a:ext>
            </a:extLst>
          </p:cNvPr>
          <p:cNvSpPr>
            <a:spLocks noGrp="1"/>
          </p:cNvSpPr>
          <p:nvPr>
            <p:ph type="sldNum" sz="quarter" idx="12"/>
          </p:nvPr>
        </p:nvSpPr>
        <p:spPr/>
        <p:txBody>
          <a:bodyPr/>
          <a:lstStyle>
            <a:lvl1pPr>
              <a:defRPr/>
            </a:lvl1pPr>
          </a:lstStyle>
          <a:p>
            <a:pPr>
              <a:defRPr/>
            </a:pPr>
            <a:fld id="{E1E41E04-11C1-46B8-B2A8-C59A66723719}" type="slidenum">
              <a:rPr lang="en-US" altLang="en-US"/>
              <a:pPr>
                <a:defRPr/>
              </a:pPr>
              <a:t>‹#›</a:t>
            </a:fld>
            <a:endParaRPr lang="en-US" altLang="en-US"/>
          </a:p>
        </p:txBody>
      </p:sp>
    </p:spTree>
    <p:extLst>
      <p:ext uri="{BB962C8B-B14F-4D97-AF65-F5344CB8AC3E}">
        <p14:creationId xmlns:p14="http://schemas.microsoft.com/office/powerpoint/2010/main" val="138963636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D235AD63-E9F3-4F0B-9F73-8818D7739572}"/>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grpSp>
        <p:nvGrpSpPr>
          <p:cNvPr id="5" name="Group 18">
            <a:extLst>
              <a:ext uri="{FF2B5EF4-FFF2-40B4-BE49-F238E27FC236}">
                <a16:creationId xmlns:a16="http://schemas.microsoft.com/office/drawing/2014/main" id="{9DA51CB7-4146-4B73-93A0-C96334CBD224}"/>
              </a:ext>
            </a:extLst>
          </p:cNvPr>
          <p:cNvGrpSpPr>
            <a:grpSpLocks/>
          </p:cNvGrpSpPr>
          <p:nvPr/>
        </p:nvGrpSpPr>
        <p:grpSpPr bwMode="auto">
          <a:xfrm>
            <a:off x="-4233" y="4953000"/>
            <a:ext cx="12196233" cy="1911350"/>
            <a:chOff x="-3765" y="4832896"/>
            <a:chExt cx="9147765" cy="2032192"/>
          </a:xfrm>
        </p:grpSpPr>
        <p:sp>
          <p:nvSpPr>
            <p:cNvPr id="6" name="Freeform 19">
              <a:extLst>
                <a:ext uri="{FF2B5EF4-FFF2-40B4-BE49-F238E27FC236}">
                  <a16:creationId xmlns:a16="http://schemas.microsoft.com/office/drawing/2014/main" id="{576664BA-33DF-4D7A-A9A3-2B1D509C7E78}"/>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Calibri" panose="020F0502020204030204" pitchFamily="34" charset="0"/>
                <a:cs typeface="Calibri" panose="020F0502020204030204" pitchFamily="34" charset="0"/>
              </a:endParaRPr>
            </a:p>
          </p:txBody>
        </p:sp>
        <p:sp>
          <p:nvSpPr>
            <p:cNvPr id="7" name="Freeform 20">
              <a:extLst>
                <a:ext uri="{FF2B5EF4-FFF2-40B4-BE49-F238E27FC236}">
                  <a16:creationId xmlns:a16="http://schemas.microsoft.com/office/drawing/2014/main" id="{6B79CF4F-118C-4F22-B0F8-BF60C65A9742}"/>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defRPr/>
              </a:pPr>
              <a:endParaRPr lang="en-US" dirty="0">
                <a:solidFill>
                  <a:prstClr val="black"/>
                </a:solidFill>
                <a:latin typeface="Calibri" panose="020F0502020204030204" pitchFamily="34" charset="0"/>
                <a:cs typeface="Calibri" panose="020F0502020204030204" pitchFamily="34" charset="0"/>
              </a:endParaRPr>
            </a:p>
          </p:txBody>
        </p:sp>
        <p:sp>
          <p:nvSpPr>
            <p:cNvPr id="8" name="Freeform 22">
              <a:extLst>
                <a:ext uri="{FF2B5EF4-FFF2-40B4-BE49-F238E27FC236}">
                  <a16:creationId xmlns:a16="http://schemas.microsoft.com/office/drawing/2014/main" id="{5DE1D05B-6F14-4A29-93F7-FACA6C8F9E12}"/>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cxnSp>
          <p:nvCxnSpPr>
            <p:cNvPr id="10" name="Straight Connector 9">
              <a:extLst>
                <a:ext uri="{FF2B5EF4-FFF2-40B4-BE49-F238E27FC236}">
                  <a16:creationId xmlns:a16="http://schemas.microsoft.com/office/drawing/2014/main" id="{45596CA0-343C-4DFD-B1CA-DC498AB4942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a:extLst>
              <a:ext uri="{FF2B5EF4-FFF2-40B4-BE49-F238E27FC236}">
                <a16:creationId xmlns:a16="http://schemas.microsoft.com/office/drawing/2014/main" id="{420C07E6-FEA5-4D80-8032-982A897C8D50}"/>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a:extLst>
              <a:ext uri="{FF2B5EF4-FFF2-40B4-BE49-F238E27FC236}">
                <a16:creationId xmlns:a16="http://schemas.microsoft.com/office/drawing/2014/main" id="{5D68F53C-29EB-483D-BC75-5A7CA1BEF174}"/>
              </a:ext>
            </a:extLst>
          </p:cNvPr>
          <p:cNvSpPr>
            <a:spLocks noGrp="1"/>
          </p:cNvSpPr>
          <p:nvPr>
            <p:ph type="dt" sz="half" idx="10"/>
          </p:nvPr>
        </p:nvSpPr>
        <p:spPr/>
        <p:txBody>
          <a:bodyPr/>
          <a:lstStyle>
            <a:lvl1pPr>
              <a:defRPr smtClean="0">
                <a:solidFill>
                  <a:srgbClr val="FFFFFF"/>
                </a:solidFill>
              </a:defRPr>
            </a:lvl1pPr>
            <a:extLst/>
          </a:lstStyle>
          <a:p>
            <a:pPr>
              <a:defRPr/>
            </a:pPr>
            <a:fld id="{D78485D4-3208-4AD7-8799-125096E7BFDE}" type="datetime1">
              <a:rPr lang="en-US"/>
              <a:pPr>
                <a:defRPr/>
              </a:pPr>
              <a:t>7/15/2022</a:t>
            </a:fld>
            <a:endParaRPr lang="en-US"/>
          </a:p>
        </p:txBody>
      </p:sp>
      <p:sp>
        <p:nvSpPr>
          <p:cNvPr id="13" name="Slide Number Placeholder 26">
            <a:extLst>
              <a:ext uri="{FF2B5EF4-FFF2-40B4-BE49-F238E27FC236}">
                <a16:creationId xmlns:a16="http://schemas.microsoft.com/office/drawing/2014/main" id="{7E4C4968-CA56-41A3-9389-D13BF1DAA78D}"/>
              </a:ext>
            </a:extLst>
          </p:cNvPr>
          <p:cNvSpPr>
            <a:spLocks noGrp="1"/>
          </p:cNvSpPr>
          <p:nvPr>
            <p:ph type="sldNum" sz="quarter" idx="11"/>
          </p:nvPr>
        </p:nvSpPr>
        <p:spPr/>
        <p:txBody>
          <a:bodyPr/>
          <a:lstStyle>
            <a:lvl1pPr>
              <a:defRPr>
                <a:solidFill>
                  <a:srgbClr val="FFFFFF"/>
                </a:solidFill>
              </a:defRPr>
            </a:lvl1pPr>
          </a:lstStyle>
          <a:p>
            <a:pPr>
              <a:defRPr/>
            </a:pPr>
            <a:fld id="{FA9C43C5-6966-4E18-85B9-CED4B038AF05}" type="slidenum">
              <a:rPr lang="en-US" altLang="en-US"/>
              <a:pPr>
                <a:defRPr/>
              </a:pPr>
              <a:t>‹#›</a:t>
            </a:fld>
            <a:endParaRPr lang="en-US" altLang="en-US"/>
          </a:p>
        </p:txBody>
      </p:sp>
      <p:sp>
        <p:nvSpPr>
          <p:cNvPr id="14" name="Footer Placeholder 18">
            <a:extLst>
              <a:ext uri="{FF2B5EF4-FFF2-40B4-BE49-F238E27FC236}">
                <a16:creationId xmlns:a16="http://schemas.microsoft.com/office/drawing/2014/main" id="{D23923F6-CAE9-4582-B1A7-2EF778055D35}"/>
              </a:ext>
            </a:extLst>
          </p:cNvPr>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pPr>
              <a:defRPr/>
            </a:pPr>
            <a:r>
              <a:rPr lang="en-US">
                <a:solidFill>
                  <a:srgbClr val="2DA2BF">
                    <a:tint val="20000"/>
                  </a:srgbClr>
                </a:solidFill>
              </a:rPr>
              <a:t>© Copyright 1992-2018 by Pearson Education, Inc. All Rights Reserved.</a:t>
            </a:r>
          </a:p>
        </p:txBody>
      </p:sp>
    </p:spTree>
    <p:extLst>
      <p:ext uri="{BB962C8B-B14F-4D97-AF65-F5344CB8AC3E}">
        <p14:creationId xmlns:p14="http://schemas.microsoft.com/office/powerpoint/2010/main" val="2393863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a:extLst>
              <a:ext uri="{FF2B5EF4-FFF2-40B4-BE49-F238E27FC236}">
                <a16:creationId xmlns:a16="http://schemas.microsoft.com/office/drawing/2014/main" id="{6C3387EB-FA56-4714-AF25-92BD61F93CD0}"/>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5" name="Action Button: Forward or Next 18">
            <a:hlinkClick r:id="" action="ppaction://hlinkshowjump?jump=nextslide" highlightClick="1"/>
            <a:extLst>
              <a:ext uri="{FF2B5EF4-FFF2-40B4-BE49-F238E27FC236}">
                <a16:creationId xmlns:a16="http://schemas.microsoft.com/office/drawing/2014/main" id="{5B5CA891-861D-48CC-9AF6-84CCC7173596}"/>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a:extLst>
              <a:ext uri="{FF2B5EF4-FFF2-40B4-BE49-F238E27FC236}">
                <a16:creationId xmlns:a16="http://schemas.microsoft.com/office/drawing/2014/main" id="{DAA2D05C-68A9-40D4-9BD2-CC77417E9553}"/>
              </a:ext>
            </a:extLst>
          </p:cNvPr>
          <p:cNvSpPr>
            <a:spLocks noGrp="1"/>
          </p:cNvSpPr>
          <p:nvPr>
            <p:ph type="dt" sz="half" idx="10"/>
          </p:nvPr>
        </p:nvSpPr>
        <p:spPr/>
        <p:txBody>
          <a:bodyPr/>
          <a:lstStyle>
            <a:lvl1pPr>
              <a:defRPr smtClean="0"/>
            </a:lvl1pPr>
            <a:extLst/>
          </a:lstStyle>
          <a:p>
            <a:pPr>
              <a:defRPr/>
            </a:pPr>
            <a:fld id="{4A9522F6-E842-49FE-8F6B-76F562593E60}" type="datetime1">
              <a:rPr lang="en-US">
                <a:solidFill>
                  <a:prstClr val="black"/>
                </a:solidFill>
              </a:rPr>
              <a:pPr>
                <a:defRPr/>
              </a:pPr>
              <a:t>7/15/2022</a:t>
            </a:fld>
            <a:endParaRPr lang="en-US">
              <a:solidFill>
                <a:prstClr val="black"/>
              </a:solidFill>
            </a:endParaRPr>
          </a:p>
        </p:txBody>
      </p:sp>
      <p:sp>
        <p:nvSpPr>
          <p:cNvPr id="8" name="Footer Placeholder 4">
            <a:extLst>
              <a:ext uri="{FF2B5EF4-FFF2-40B4-BE49-F238E27FC236}">
                <a16:creationId xmlns:a16="http://schemas.microsoft.com/office/drawing/2014/main" id="{7BAE4B01-5428-4A43-BFE9-3A5ABA99B1C7}"/>
              </a:ext>
            </a:extLst>
          </p:cNvPr>
          <p:cNvSpPr>
            <a:spLocks noGrp="1"/>
          </p:cNvSpPr>
          <p:nvPr>
            <p:ph type="ftr" sz="quarter" idx="11"/>
          </p:nvPr>
        </p:nvSpPr>
        <p:spPr>
          <a:xfrm>
            <a:off x="5486400" y="6408739"/>
            <a:ext cx="3488267" cy="365125"/>
          </a:xfrm>
        </p:spPr>
        <p:txBody>
          <a:bodyPr/>
          <a:lstStyle>
            <a:lvl1pPr>
              <a:defRPr/>
            </a:lvl1pPr>
            <a:extLst/>
          </a:lstStyle>
          <a:p>
            <a:pPr>
              <a:defRPr/>
            </a:pPr>
            <a:r>
              <a:rPr lang="en-US">
                <a:solidFill>
                  <a:prstClr val="black"/>
                </a:solidFill>
              </a:rPr>
              <a:t>© Copyright 1992-2018 by Pearson Education, Inc. All Rights Reserved.</a:t>
            </a:r>
          </a:p>
        </p:txBody>
      </p:sp>
      <p:sp>
        <p:nvSpPr>
          <p:cNvPr id="9" name="Slide Number Placeholder 5">
            <a:extLst>
              <a:ext uri="{FF2B5EF4-FFF2-40B4-BE49-F238E27FC236}">
                <a16:creationId xmlns:a16="http://schemas.microsoft.com/office/drawing/2014/main" id="{9DA3AF38-5529-498B-98D3-B93D5B52888D}"/>
              </a:ext>
            </a:extLst>
          </p:cNvPr>
          <p:cNvSpPr>
            <a:spLocks noGrp="1"/>
          </p:cNvSpPr>
          <p:nvPr>
            <p:ph type="sldNum" sz="quarter" idx="12"/>
          </p:nvPr>
        </p:nvSpPr>
        <p:spPr/>
        <p:txBody>
          <a:bodyPr/>
          <a:lstStyle>
            <a:lvl1pPr>
              <a:defRPr/>
            </a:lvl1pPr>
          </a:lstStyle>
          <a:p>
            <a:pPr>
              <a:defRPr/>
            </a:pPr>
            <a:fld id="{E15DBE9A-DC1B-42F0-BD77-C02DA4CE118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596672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a:extLst>
              <a:ext uri="{FF2B5EF4-FFF2-40B4-BE49-F238E27FC236}">
                <a16:creationId xmlns:a16="http://schemas.microsoft.com/office/drawing/2014/main" id="{5403474B-1206-403A-97F4-2098F7779B3B}"/>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5" name="Chevron 18">
            <a:extLst>
              <a:ext uri="{FF2B5EF4-FFF2-40B4-BE49-F238E27FC236}">
                <a16:creationId xmlns:a16="http://schemas.microsoft.com/office/drawing/2014/main" id="{B387A66C-C13C-417B-A2C7-386A5A026237}"/>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3B23577E-1FEA-45A5-89B6-2593268DD670}"/>
              </a:ext>
            </a:extLst>
          </p:cNvPr>
          <p:cNvSpPr>
            <a:spLocks noGrp="1"/>
          </p:cNvSpPr>
          <p:nvPr>
            <p:ph type="dt" sz="half" idx="10"/>
          </p:nvPr>
        </p:nvSpPr>
        <p:spPr/>
        <p:txBody>
          <a:bodyPr/>
          <a:lstStyle>
            <a:lvl1pPr>
              <a:defRPr smtClean="0"/>
            </a:lvl1pPr>
            <a:extLst/>
          </a:lstStyle>
          <a:p>
            <a:pPr>
              <a:defRPr/>
            </a:pPr>
            <a:fld id="{3E4BBD9E-CD5E-4399-8530-0F159733A4F8}" type="datetime1">
              <a:rPr lang="en-US">
                <a:solidFill>
                  <a:prstClr val="white"/>
                </a:solidFill>
              </a:rPr>
              <a:pPr>
                <a:defRPr/>
              </a:pPr>
              <a:t>7/15/2022</a:t>
            </a:fld>
            <a:endParaRPr lang="en-US">
              <a:solidFill>
                <a:prstClr val="white"/>
              </a:solidFill>
            </a:endParaRPr>
          </a:p>
        </p:txBody>
      </p:sp>
      <p:sp>
        <p:nvSpPr>
          <p:cNvPr id="7" name="Footer Placeholder 4">
            <a:extLst>
              <a:ext uri="{FF2B5EF4-FFF2-40B4-BE49-F238E27FC236}">
                <a16:creationId xmlns:a16="http://schemas.microsoft.com/office/drawing/2014/main" id="{E5C6C424-81A4-45B1-9D04-79A57D8AF192}"/>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8" name="Slide Number Placeholder 5">
            <a:extLst>
              <a:ext uri="{FF2B5EF4-FFF2-40B4-BE49-F238E27FC236}">
                <a16:creationId xmlns:a16="http://schemas.microsoft.com/office/drawing/2014/main" id="{54BFC7FD-3DF2-49CD-80AE-58F148214C2A}"/>
              </a:ext>
            </a:extLst>
          </p:cNvPr>
          <p:cNvSpPr>
            <a:spLocks noGrp="1"/>
          </p:cNvSpPr>
          <p:nvPr>
            <p:ph type="sldNum" sz="quarter" idx="12"/>
          </p:nvPr>
        </p:nvSpPr>
        <p:spPr/>
        <p:txBody>
          <a:bodyPr/>
          <a:lstStyle>
            <a:lvl1pPr>
              <a:defRPr/>
            </a:lvl1pPr>
          </a:lstStyle>
          <a:p>
            <a:pPr>
              <a:defRPr/>
            </a:pPr>
            <a:fld id="{444EB347-32F2-42EF-B243-FF386E02EEAC}"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269214621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EDFBF73A-0383-4FF6-A7D8-DD78EEFD166A}"/>
              </a:ext>
            </a:extLst>
          </p:cNvPr>
          <p:cNvSpPr>
            <a:spLocks noGrp="1"/>
          </p:cNvSpPr>
          <p:nvPr>
            <p:ph type="dt" sz="half" idx="10"/>
          </p:nvPr>
        </p:nvSpPr>
        <p:spPr/>
        <p:txBody>
          <a:bodyPr/>
          <a:lstStyle>
            <a:lvl1pPr>
              <a:defRPr smtClean="0"/>
            </a:lvl1pPr>
            <a:extLst/>
          </a:lstStyle>
          <a:p>
            <a:pPr>
              <a:defRPr/>
            </a:pPr>
            <a:fld id="{572DFA26-1244-4CD5-9BA5-781FC8C99FF3}" type="datetime1">
              <a:rPr lang="en-US">
                <a:solidFill>
                  <a:prstClr val="white"/>
                </a:solidFill>
              </a:rPr>
              <a:pPr>
                <a:defRPr/>
              </a:pPr>
              <a:t>7/15/2022</a:t>
            </a:fld>
            <a:endParaRPr lang="en-US">
              <a:solidFill>
                <a:prstClr val="white"/>
              </a:solidFill>
            </a:endParaRPr>
          </a:p>
        </p:txBody>
      </p:sp>
      <p:sp>
        <p:nvSpPr>
          <p:cNvPr id="6" name="Footer Placeholder 5">
            <a:extLst>
              <a:ext uri="{FF2B5EF4-FFF2-40B4-BE49-F238E27FC236}">
                <a16:creationId xmlns:a16="http://schemas.microsoft.com/office/drawing/2014/main" id="{D037F607-78C7-41F4-8F2A-2D0513495E7D}"/>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7" name="Slide Number Placeholder 6">
            <a:extLst>
              <a:ext uri="{FF2B5EF4-FFF2-40B4-BE49-F238E27FC236}">
                <a16:creationId xmlns:a16="http://schemas.microsoft.com/office/drawing/2014/main" id="{BBF0601A-2DDB-4879-8117-DB4E9737B8CC}"/>
              </a:ext>
            </a:extLst>
          </p:cNvPr>
          <p:cNvSpPr>
            <a:spLocks noGrp="1"/>
          </p:cNvSpPr>
          <p:nvPr>
            <p:ph type="sldNum" sz="quarter" idx="12"/>
          </p:nvPr>
        </p:nvSpPr>
        <p:spPr/>
        <p:txBody>
          <a:bodyPr/>
          <a:lstStyle>
            <a:lvl1pPr>
              <a:defRPr/>
            </a:lvl1pPr>
          </a:lstStyle>
          <a:p>
            <a:pPr>
              <a:defRPr/>
            </a:pPr>
            <a:fld id="{692B6761-D921-45FA-BFA7-B3E7F5B7E2FF}"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402898205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119A1-EEB3-4B82-B969-4D7ACF455D79}"/>
              </a:ext>
            </a:extLst>
          </p:cNvPr>
          <p:cNvSpPr>
            <a:spLocks noGrp="1"/>
          </p:cNvSpPr>
          <p:nvPr>
            <p:ph type="dt" sz="half" idx="10"/>
          </p:nvPr>
        </p:nvSpPr>
        <p:spPr/>
        <p:txBody>
          <a:bodyPr/>
          <a:lstStyle>
            <a:lvl1pPr>
              <a:defRPr smtClean="0"/>
            </a:lvl1pPr>
            <a:extLst/>
          </a:lstStyle>
          <a:p>
            <a:pPr>
              <a:defRPr/>
            </a:pPr>
            <a:fld id="{7A55BD8A-3A5A-4A3C-991E-49CB735F5490}" type="datetime1">
              <a:rPr lang="en-US">
                <a:solidFill>
                  <a:prstClr val="black"/>
                </a:solidFill>
              </a:rPr>
              <a:pPr>
                <a:defRPr/>
              </a:pPr>
              <a:t>7/15/2022</a:t>
            </a:fld>
            <a:endParaRPr lang="en-US">
              <a:solidFill>
                <a:prstClr val="black"/>
              </a:solidFill>
            </a:endParaRPr>
          </a:p>
        </p:txBody>
      </p:sp>
      <p:sp>
        <p:nvSpPr>
          <p:cNvPr id="8" name="Footer Placeholder 7">
            <a:extLst>
              <a:ext uri="{FF2B5EF4-FFF2-40B4-BE49-F238E27FC236}">
                <a16:creationId xmlns:a16="http://schemas.microsoft.com/office/drawing/2014/main" id="{B6EBB1F3-E9A4-4E48-BE50-316236283F44}"/>
              </a:ext>
            </a:extLst>
          </p:cNvPr>
          <p:cNvSpPr>
            <a:spLocks noGrp="1"/>
          </p:cNvSpPr>
          <p:nvPr>
            <p:ph type="ftr" sz="quarter" idx="11"/>
          </p:nvPr>
        </p:nvSpPr>
        <p:spPr/>
        <p:txBody>
          <a:bodyPr/>
          <a:lstStyle>
            <a:lvl1pPr>
              <a:defRPr/>
            </a:lvl1pPr>
            <a:extLst/>
          </a:lstStyle>
          <a:p>
            <a:pPr>
              <a:defRPr/>
            </a:pPr>
            <a:r>
              <a:rPr lang="en-US">
                <a:solidFill>
                  <a:prstClr val="black"/>
                </a:solidFill>
              </a:rPr>
              <a:t>© Copyright 1992-2018 by Pearson Education, Inc. All Rights Reserved.</a:t>
            </a:r>
          </a:p>
        </p:txBody>
      </p:sp>
      <p:sp>
        <p:nvSpPr>
          <p:cNvPr id="9" name="Slide Number Placeholder 8">
            <a:extLst>
              <a:ext uri="{FF2B5EF4-FFF2-40B4-BE49-F238E27FC236}">
                <a16:creationId xmlns:a16="http://schemas.microsoft.com/office/drawing/2014/main" id="{1BF28FEA-32D7-4853-93C3-9BC9AAA50198}"/>
              </a:ext>
            </a:extLst>
          </p:cNvPr>
          <p:cNvSpPr>
            <a:spLocks noGrp="1"/>
          </p:cNvSpPr>
          <p:nvPr>
            <p:ph type="sldNum" sz="quarter" idx="12"/>
          </p:nvPr>
        </p:nvSpPr>
        <p:spPr/>
        <p:txBody>
          <a:bodyPr/>
          <a:lstStyle>
            <a:lvl1pPr>
              <a:defRPr/>
            </a:lvl1pPr>
          </a:lstStyle>
          <a:p>
            <a:pPr>
              <a:defRPr/>
            </a:pPr>
            <a:fld id="{38AAA2F4-5636-4DBA-B478-B45C8D463391}"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86860617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B81DB087-0B37-41F2-B972-4B7FAEFF6223}"/>
              </a:ext>
            </a:extLst>
          </p:cNvPr>
          <p:cNvSpPr>
            <a:spLocks noGrp="1"/>
          </p:cNvSpPr>
          <p:nvPr>
            <p:ph type="dt" sz="half" idx="10"/>
          </p:nvPr>
        </p:nvSpPr>
        <p:spPr/>
        <p:txBody>
          <a:bodyPr/>
          <a:lstStyle>
            <a:lvl1pPr>
              <a:defRPr smtClean="0"/>
            </a:lvl1pPr>
            <a:extLst/>
          </a:lstStyle>
          <a:p>
            <a:pPr>
              <a:defRPr/>
            </a:pPr>
            <a:fld id="{CA899864-6313-4E12-B78C-EEFB2AE56C28}" type="datetime1">
              <a:rPr lang="en-US">
                <a:solidFill>
                  <a:prstClr val="white"/>
                </a:solidFill>
              </a:rPr>
              <a:pPr>
                <a:defRPr/>
              </a:pPr>
              <a:t>7/15/2022</a:t>
            </a:fld>
            <a:endParaRPr lang="en-US">
              <a:solidFill>
                <a:prstClr val="white"/>
              </a:solidFill>
            </a:endParaRPr>
          </a:p>
        </p:txBody>
      </p:sp>
      <p:sp>
        <p:nvSpPr>
          <p:cNvPr id="4" name="Footer Placeholder 3">
            <a:extLst>
              <a:ext uri="{FF2B5EF4-FFF2-40B4-BE49-F238E27FC236}">
                <a16:creationId xmlns:a16="http://schemas.microsoft.com/office/drawing/2014/main" id="{CCE3F602-006B-4AC9-A6AF-47A739BFBE7C}"/>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5" name="Slide Number Placeholder 4">
            <a:extLst>
              <a:ext uri="{FF2B5EF4-FFF2-40B4-BE49-F238E27FC236}">
                <a16:creationId xmlns:a16="http://schemas.microsoft.com/office/drawing/2014/main" id="{F47650BE-9D66-4ED1-8FAB-4B58FBFFD91B}"/>
              </a:ext>
            </a:extLst>
          </p:cNvPr>
          <p:cNvSpPr>
            <a:spLocks noGrp="1"/>
          </p:cNvSpPr>
          <p:nvPr>
            <p:ph type="sldNum" sz="quarter" idx="12"/>
          </p:nvPr>
        </p:nvSpPr>
        <p:spPr/>
        <p:txBody>
          <a:bodyPr/>
          <a:lstStyle>
            <a:lvl1pPr>
              <a:defRPr/>
            </a:lvl1pPr>
          </a:lstStyle>
          <a:p>
            <a:pPr>
              <a:defRPr/>
            </a:pPr>
            <a:fld id="{F425A6C9-1A97-4976-8713-8A7C178C361F}"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350575395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512CB2C4-BA26-4F60-A858-9564E304D5AD}"/>
              </a:ext>
            </a:extLst>
          </p:cNvPr>
          <p:cNvSpPr>
            <a:spLocks noGrp="1"/>
          </p:cNvSpPr>
          <p:nvPr>
            <p:ph type="dt" sz="half" idx="10"/>
          </p:nvPr>
        </p:nvSpPr>
        <p:spPr/>
        <p:txBody>
          <a:bodyPr/>
          <a:lstStyle>
            <a:lvl1pPr>
              <a:defRPr/>
            </a:lvl1pPr>
          </a:lstStyle>
          <a:p>
            <a:pPr>
              <a:defRPr/>
            </a:pPr>
            <a:fld id="{9F47E081-2E67-4123-BF31-33C180CC9A45}" type="datetime1">
              <a:rPr lang="en-US" smtClean="0">
                <a:solidFill>
                  <a:prstClr val="black"/>
                </a:solidFill>
              </a:rPr>
              <a:pPr>
                <a:defRPr/>
              </a:pPr>
              <a:t>7/15/2022</a:t>
            </a:fld>
            <a:endParaRPr lang="en-US">
              <a:solidFill>
                <a:prstClr val="black"/>
              </a:solidFill>
            </a:endParaRPr>
          </a:p>
        </p:txBody>
      </p:sp>
      <p:sp>
        <p:nvSpPr>
          <p:cNvPr id="3" name="Footer Placeholder 21">
            <a:extLst>
              <a:ext uri="{FF2B5EF4-FFF2-40B4-BE49-F238E27FC236}">
                <a16:creationId xmlns:a16="http://schemas.microsoft.com/office/drawing/2014/main" id="{623F0641-F310-4D8C-931E-C4C16D5EF0AB}"/>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4" name="Slide Number Placeholder 17">
            <a:extLst>
              <a:ext uri="{FF2B5EF4-FFF2-40B4-BE49-F238E27FC236}">
                <a16:creationId xmlns:a16="http://schemas.microsoft.com/office/drawing/2014/main" id="{7271DFB9-B59A-4CAA-A200-D6886DE303F6}"/>
              </a:ext>
            </a:extLst>
          </p:cNvPr>
          <p:cNvSpPr>
            <a:spLocks noGrp="1"/>
          </p:cNvSpPr>
          <p:nvPr>
            <p:ph type="sldNum" sz="quarter" idx="12"/>
          </p:nvPr>
        </p:nvSpPr>
        <p:spPr/>
        <p:txBody>
          <a:bodyPr/>
          <a:lstStyle>
            <a:lvl1pPr>
              <a:defRPr/>
            </a:lvl1pPr>
          </a:lstStyle>
          <a:p>
            <a:pPr>
              <a:defRPr/>
            </a:pPr>
            <a:fld id="{28A44156-6A90-4A62-895F-1396F0CAB17B}"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76330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68D2F0-CA96-454B-8958-930BA913FBB6}"/>
              </a:ext>
            </a:extLst>
          </p:cNvPr>
          <p:cNvSpPr>
            <a:spLocks noGrp="1"/>
          </p:cNvSpPr>
          <p:nvPr>
            <p:ph type="dt" sz="half" idx="10"/>
          </p:nvPr>
        </p:nvSpPr>
        <p:spPr/>
        <p:txBody>
          <a:bodyPr/>
          <a:lstStyle>
            <a:lvl1pPr>
              <a:defRPr smtClean="0"/>
            </a:lvl1pPr>
            <a:extLst/>
          </a:lstStyle>
          <a:p>
            <a:pPr>
              <a:defRPr/>
            </a:pPr>
            <a:fld id="{98D79830-8856-49F5-B252-8A9C89DEAFC0}" type="datetime1">
              <a:rPr lang="en-US">
                <a:solidFill>
                  <a:prstClr val="black"/>
                </a:solidFill>
              </a:rPr>
              <a:pPr>
                <a:defRPr/>
              </a:pPr>
              <a:t>7/15/2022</a:t>
            </a:fld>
            <a:endParaRPr lang="en-US">
              <a:solidFill>
                <a:prstClr val="black"/>
              </a:solidFill>
            </a:endParaRPr>
          </a:p>
        </p:txBody>
      </p:sp>
      <p:sp>
        <p:nvSpPr>
          <p:cNvPr id="6" name="Footer Placeholder 5">
            <a:extLst>
              <a:ext uri="{FF2B5EF4-FFF2-40B4-BE49-F238E27FC236}">
                <a16:creationId xmlns:a16="http://schemas.microsoft.com/office/drawing/2014/main" id="{603BF46E-3C43-40E2-8DEA-BA3351079E2D}"/>
              </a:ext>
            </a:extLst>
          </p:cNvPr>
          <p:cNvSpPr>
            <a:spLocks noGrp="1"/>
          </p:cNvSpPr>
          <p:nvPr>
            <p:ph type="ftr" sz="quarter" idx="11"/>
          </p:nvPr>
        </p:nvSpPr>
        <p:spPr/>
        <p:txBody>
          <a:bodyPr/>
          <a:lstStyle>
            <a:lvl1pPr>
              <a:defRPr/>
            </a:lvl1pPr>
            <a:extLst/>
          </a:lstStyle>
          <a:p>
            <a:pPr>
              <a:defRPr/>
            </a:pPr>
            <a:r>
              <a:rPr lang="en-US">
                <a:solidFill>
                  <a:prstClr val="black"/>
                </a:solidFill>
              </a:rPr>
              <a:t>© Copyright 1992-2018 by Pearson Education, Inc. All Rights Reserved.</a:t>
            </a:r>
          </a:p>
        </p:txBody>
      </p:sp>
      <p:sp>
        <p:nvSpPr>
          <p:cNvPr id="7" name="Slide Number Placeholder 6">
            <a:extLst>
              <a:ext uri="{FF2B5EF4-FFF2-40B4-BE49-F238E27FC236}">
                <a16:creationId xmlns:a16="http://schemas.microsoft.com/office/drawing/2014/main" id="{4AD63FFE-BB3C-49B0-A5B5-A2721867AFC6}"/>
              </a:ext>
            </a:extLst>
          </p:cNvPr>
          <p:cNvSpPr>
            <a:spLocks noGrp="1"/>
          </p:cNvSpPr>
          <p:nvPr>
            <p:ph type="sldNum" sz="quarter" idx="12"/>
          </p:nvPr>
        </p:nvSpPr>
        <p:spPr/>
        <p:txBody>
          <a:bodyPr/>
          <a:lstStyle>
            <a:lvl1pPr>
              <a:defRPr/>
            </a:lvl1pPr>
          </a:lstStyle>
          <a:p>
            <a:pPr>
              <a:defRPr/>
            </a:pPr>
            <a:fld id="{3F88728D-7228-4047-BA37-B3F1530BC5D9}"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6106932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CC2E1-4705-40EE-9675-A38051C9DCEF}"/>
              </a:ext>
            </a:extLst>
          </p:cNvPr>
          <p:cNvSpPr>
            <a:spLocks noGrp="1"/>
          </p:cNvSpPr>
          <p:nvPr>
            <p:ph type="dt" sz="half" idx="10"/>
          </p:nvPr>
        </p:nvSpPr>
        <p:spPr/>
        <p:txBody>
          <a:bodyPr/>
          <a:lstStyle>
            <a:lvl1pPr>
              <a:defRPr/>
            </a:lvl1pPr>
            <a:extLst/>
          </a:lstStyle>
          <a:p>
            <a:pPr>
              <a:defRPr/>
            </a:pPr>
            <a:fld id="{D47BB8AF-C16A-4836-A92D-61834B5F0BA5}" type="datetime4">
              <a:rPr lang="en-US"/>
              <a:pPr>
                <a:defRPr/>
              </a:pPr>
              <a:t>July 15, 2022</a:t>
            </a:fld>
            <a:endParaRPr lang="en-US"/>
          </a:p>
        </p:txBody>
      </p:sp>
      <p:sp>
        <p:nvSpPr>
          <p:cNvPr id="5" name="Footer Placeholder 4">
            <a:extLst>
              <a:ext uri="{FF2B5EF4-FFF2-40B4-BE49-F238E27FC236}">
                <a16:creationId xmlns:a16="http://schemas.microsoft.com/office/drawing/2014/main" id="{3053FA71-5C19-4BC1-85FC-90698BBBE5F5}"/>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9AB80DD9-B41A-4D9E-A9AB-21E5FD19E495}"/>
              </a:ext>
            </a:extLst>
          </p:cNvPr>
          <p:cNvSpPr>
            <a:spLocks noGrp="1"/>
          </p:cNvSpPr>
          <p:nvPr>
            <p:ph type="sldNum" sz="quarter" idx="12"/>
          </p:nvPr>
        </p:nvSpPr>
        <p:spPr/>
        <p:txBody>
          <a:bodyPr/>
          <a:lstStyle>
            <a:lvl1pPr>
              <a:defRPr/>
            </a:lvl1pPr>
          </a:lstStyle>
          <a:p>
            <a:pPr>
              <a:defRPr/>
            </a:pPr>
            <a:fld id="{445730B8-C37B-489F-9BCC-280C13BED585}" type="slidenum">
              <a:rPr lang="en-US" altLang="en-US"/>
              <a:pPr>
                <a:defRPr/>
              </a:pPr>
              <a:t>‹#›</a:t>
            </a:fld>
            <a:endParaRPr lang="en-US" altLang="en-US"/>
          </a:p>
        </p:txBody>
      </p:sp>
    </p:spTree>
    <p:extLst>
      <p:ext uri="{BB962C8B-B14F-4D97-AF65-F5344CB8AC3E}">
        <p14:creationId xmlns:p14="http://schemas.microsoft.com/office/powerpoint/2010/main" val="286449420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a:extLst>
              <a:ext uri="{FF2B5EF4-FFF2-40B4-BE49-F238E27FC236}">
                <a16:creationId xmlns:a16="http://schemas.microsoft.com/office/drawing/2014/main" id="{51AB0E4D-18F1-4F03-8401-AB7C8ABA1B5D}"/>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Calibri" panose="020F0502020204030204" pitchFamily="34" charset="0"/>
              <a:cs typeface="Calibri" panose="020F0502020204030204" pitchFamily="34" charset="0"/>
            </a:endParaRPr>
          </a:p>
        </p:txBody>
      </p:sp>
      <p:sp>
        <p:nvSpPr>
          <p:cNvPr id="6" name="Freeform 18">
            <a:extLst>
              <a:ext uri="{FF2B5EF4-FFF2-40B4-BE49-F238E27FC236}">
                <a16:creationId xmlns:a16="http://schemas.microsoft.com/office/drawing/2014/main" id="{9FBD4DD6-A11A-40A0-BA78-7016FEC01168}"/>
              </a:ext>
            </a:extLst>
          </p:cNvPr>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defRPr/>
            </a:pPr>
            <a:endParaRPr lang="en-US" dirty="0">
              <a:solidFill>
                <a:prstClr val="white"/>
              </a:solidFill>
              <a:latin typeface="Calibri" panose="020F0502020204030204" pitchFamily="34" charset="0"/>
              <a:cs typeface="Calibri" panose="020F0502020204030204" pitchFamily="34" charset="0"/>
            </a:endParaRPr>
          </a:p>
        </p:txBody>
      </p:sp>
      <p:sp>
        <p:nvSpPr>
          <p:cNvPr id="7" name="Right Triangle 6">
            <a:extLst>
              <a:ext uri="{FF2B5EF4-FFF2-40B4-BE49-F238E27FC236}">
                <a16:creationId xmlns:a16="http://schemas.microsoft.com/office/drawing/2014/main" id="{728BD67A-4AA8-408F-B2A9-758C86177968}"/>
              </a:ext>
            </a:extLst>
          </p:cNvPr>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cxnSp>
        <p:nvCxnSpPr>
          <p:cNvPr id="8" name="Straight Connector 7">
            <a:extLst>
              <a:ext uri="{FF2B5EF4-FFF2-40B4-BE49-F238E27FC236}">
                <a16:creationId xmlns:a16="http://schemas.microsoft.com/office/drawing/2014/main" id="{0B3CCDAA-A216-4B72-9C5D-B41922C29027}"/>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a:extLst>
              <a:ext uri="{FF2B5EF4-FFF2-40B4-BE49-F238E27FC236}">
                <a16:creationId xmlns:a16="http://schemas.microsoft.com/office/drawing/2014/main" id="{9FB39C9D-C5FE-4264-A667-AFC1F0B3E46E}"/>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10" name="Chevron 23">
            <a:extLst>
              <a:ext uri="{FF2B5EF4-FFF2-40B4-BE49-F238E27FC236}">
                <a16:creationId xmlns:a16="http://schemas.microsoft.com/office/drawing/2014/main" id="{D6849C0A-DCD4-49E2-976D-9E94A9768709}"/>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9BBBACC7-D801-4293-B61E-590EFDFE579A}"/>
              </a:ext>
            </a:extLst>
          </p:cNvPr>
          <p:cNvSpPr>
            <a:spLocks noGrp="1"/>
          </p:cNvSpPr>
          <p:nvPr>
            <p:ph type="dt" sz="half" idx="10"/>
          </p:nvPr>
        </p:nvSpPr>
        <p:spPr/>
        <p:txBody>
          <a:bodyPr/>
          <a:lstStyle>
            <a:lvl1pPr>
              <a:defRPr smtClean="0">
                <a:solidFill>
                  <a:schemeClr val="tx1"/>
                </a:solidFill>
              </a:defRPr>
            </a:lvl1pPr>
            <a:extLst/>
          </a:lstStyle>
          <a:p>
            <a:pPr>
              <a:defRPr/>
            </a:pPr>
            <a:fld id="{F6662765-885D-4352-91FE-98D3DC43CE7C}" type="datetime1">
              <a:rPr lang="en-US">
                <a:solidFill>
                  <a:prstClr val="white"/>
                </a:solidFill>
              </a:rPr>
              <a:pPr>
                <a:defRPr/>
              </a:pPr>
              <a:t>7/15/2022</a:t>
            </a:fld>
            <a:endParaRPr lang="en-US">
              <a:solidFill>
                <a:prstClr val="white"/>
              </a:solidFill>
            </a:endParaRPr>
          </a:p>
        </p:txBody>
      </p:sp>
      <p:sp>
        <p:nvSpPr>
          <p:cNvPr id="12" name="Footer Placeholder 5">
            <a:extLst>
              <a:ext uri="{FF2B5EF4-FFF2-40B4-BE49-F238E27FC236}">
                <a16:creationId xmlns:a16="http://schemas.microsoft.com/office/drawing/2014/main" id="{1DCA93DF-6F13-4866-ACC9-D289FBC92A10}"/>
              </a:ext>
            </a:extLst>
          </p:cNvPr>
          <p:cNvSpPr>
            <a:spLocks noGrp="1"/>
          </p:cNvSpPr>
          <p:nvPr>
            <p:ph type="ftr" sz="quarter" idx="11"/>
          </p:nvPr>
        </p:nvSpPr>
        <p:spPr>
          <a:xfrm>
            <a:off x="5839884" y="6408739"/>
            <a:ext cx="3134783" cy="365125"/>
          </a:xfrm>
        </p:spPr>
        <p:txBody>
          <a:bodyPr/>
          <a:lstStyle>
            <a:lvl1pPr>
              <a:defRPr>
                <a:solidFill>
                  <a:schemeClr val="tx1"/>
                </a:solidFill>
              </a:defRPr>
            </a:lvl1pPr>
            <a:extLst/>
          </a:lstStyle>
          <a:p>
            <a:pPr>
              <a:defRPr/>
            </a:pPr>
            <a:r>
              <a:rPr lang="en-US">
                <a:solidFill>
                  <a:prstClr val="white"/>
                </a:solidFill>
              </a:rPr>
              <a:t>© Copyright 1992-2018 by Pearson Education, Inc. All Rights Reserved.</a:t>
            </a:r>
          </a:p>
        </p:txBody>
      </p:sp>
      <p:sp>
        <p:nvSpPr>
          <p:cNvPr id="13" name="Slide Number Placeholder 6">
            <a:extLst>
              <a:ext uri="{FF2B5EF4-FFF2-40B4-BE49-F238E27FC236}">
                <a16:creationId xmlns:a16="http://schemas.microsoft.com/office/drawing/2014/main" id="{E0C2D4FD-67DA-430B-91CE-55BFF5B03ED8}"/>
              </a:ext>
            </a:extLst>
          </p:cNvPr>
          <p:cNvSpPr>
            <a:spLocks noGrp="1"/>
          </p:cNvSpPr>
          <p:nvPr>
            <p:ph type="sldNum" sz="quarter" idx="12"/>
          </p:nvPr>
        </p:nvSpPr>
        <p:spPr/>
        <p:txBody>
          <a:bodyPr/>
          <a:lstStyle>
            <a:lvl1pPr>
              <a:defRPr/>
            </a:lvl1pPr>
          </a:lstStyle>
          <a:p>
            <a:pPr>
              <a:defRPr/>
            </a:pPr>
            <a:fld id="{2762774E-9269-4E03-97F5-0FAF0715D1F3}"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429244207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5F2B657-216A-43E9-8006-852D41F89EEA}"/>
              </a:ext>
            </a:extLst>
          </p:cNvPr>
          <p:cNvSpPr>
            <a:spLocks noGrp="1"/>
          </p:cNvSpPr>
          <p:nvPr>
            <p:ph type="dt" sz="half" idx="10"/>
          </p:nvPr>
        </p:nvSpPr>
        <p:spPr/>
        <p:txBody>
          <a:bodyPr/>
          <a:lstStyle>
            <a:lvl1pPr>
              <a:defRPr/>
            </a:lvl1pPr>
          </a:lstStyle>
          <a:p>
            <a:pPr>
              <a:defRPr/>
            </a:pPr>
            <a:fld id="{9FDEF285-D416-4004-B34E-2C4A0ADD3D24}" type="datetime1">
              <a:rPr lang="en-US" smtClean="0">
                <a:solidFill>
                  <a:prstClr val="black"/>
                </a:solidFill>
              </a:rPr>
              <a:pPr>
                <a:defRPr/>
              </a:pPr>
              <a:t>7/15/2022</a:t>
            </a:fld>
            <a:endParaRPr lang="en-US">
              <a:solidFill>
                <a:prstClr val="black"/>
              </a:solidFill>
            </a:endParaRPr>
          </a:p>
        </p:txBody>
      </p:sp>
      <p:sp>
        <p:nvSpPr>
          <p:cNvPr id="5" name="Footer Placeholder 21">
            <a:extLst>
              <a:ext uri="{FF2B5EF4-FFF2-40B4-BE49-F238E27FC236}">
                <a16:creationId xmlns:a16="http://schemas.microsoft.com/office/drawing/2014/main" id="{FC18D6C7-E98B-4E29-8052-EB3206538D4E}"/>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6" name="Slide Number Placeholder 17">
            <a:extLst>
              <a:ext uri="{FF2B5EF4-FFF2-40B4-BE49-F238E27FC236}">
                <a16:creationId xmlns:a16="http://schemas.microsoft.com/office/drawing/2014/main" id="{6069661B-587A-455E-9EE2-95DA73CEA661}"/>
              </a:ext>
            </a:extLst>
          </p:cNvPr>
          <p:cNvSpPr>
            <a:spLocks noGrp="1"/>
          </p:cNvSpPr>
          <p:nvPr>
            <p:ph type="sldNum" sz="quarter" idx="12"/>
          </p:nvPr>
        </p:nvSpPr>
        <p:spPr/>
        <p:txBody>
          <a:bodyPr/>
          <a:lstStyle>
            <a:lvl1pPr>
              <a:defRPr/>
            </a:lvl1pPr>
          </a:lstStyle>
          <a:p>
            <a:pPr>
              <a:defRPr/>
            </a:pPr>
            <a:fld id="{5B366250-05C3-4211-A331-A00D8274D9F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174313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73B62D4-B3E7-408F-AB29-C8DC78453BCA}"/>
              </a:ext>
            </a:extLst>
          </p:cNvPr>
          <p:cNvSpPr>
            <a:spLocks noGrp="1"/>
          </p:cNvSpPr>
          <p:nvPr>
            <p:ph type="dt" sz="half" idx="10"/>
          </p:nvPr>
        </p:nvSpPr>
        <p:spPr/>
        <p:txBody>
          <a:bodyPr/>
          <a:lstStyle>
            <a:lvl1pPr>
              <a:defRPr/>
            </a:lvl1pPr>
          </a:lstStyle>
          <a:p>
            <a:pPr>
              <a:defRPr/>
            </a:pPr>
            <a:fld id="{DF6C4865-8984-4042-AE56-E56C8497040E}" type="datetime1">
              <a:rPr lang="en-US" smtClean="0">
                <a:solidFill>
                  <a:prstClr val="black"/>
                </a:solidFill>
              </a:rPr>
              <a:pPr>
                <a:defRPr/>
              </a:pPr>
              <a:t>7/15/2022</a:t>
            </a:fld>
            <a:endParaRPr lang="en-US">
              <a:solidFill>
                <a:prstClr val="black"/>
              </a:solidFill>
            </a:endParaRPr>
          </a:p>
        </p:txBody>
      </p:sp>
      <p:sp>
        <p:nvSpPr>
          <p:cNvPr id="5" name="Footer Placeholder 21">
            <a:extLst>
              <a:ext uri="{FF2B5EF4-FFF2-40B4-BE49-F238E27FC236}">
                <a16:creationId xmlns:a16="http://schemas.microsoft.com/office/drawing/2014/main" id="{8807EE37-F821-43A2-93E1-4E6B36C30D3D}"/>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6" name="Slide Number Placeholder 17">
            <a:extLst>
              <a:ext uri="{FF2B5EF4-FFF2-40B4-BE49-F238E27FC236}">
                <a16:creationId xmlns:a16="http://schemas.microsoft.com/office/drawing/2014/main" id="{5E22A2E9-C885-4F89-821F-C4EDEAC2FE12}"/>
              </a:ext>
            </a:extLst>
          </p:cNvPr>
          <p:cNvSpPr>
            <a:spLocks noGrp="1"/>
          </p:cNvSpPr>
          <p:nvPr>
            <p:ph type="sldNum" sz="quarter" idx="12"/>
          </p:nvPr>
        </p:nvSpPr>
        <p:spPr/>
        <p:txBody>
          <a:bodyPr/>
          <a:lstStyle>
            <a:lvl1pPr>
              <a:defRPr/>
            </a:lvl1pPr>
          </a:lstStyle>
          <a:p>
            <a:pPr>
              <a:defRPr/>
            </a:pPr>
            <a:fld id="{561206B8-8F79-4A4E-9C9B-CF842FACE32B}"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64242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11DEFF-0B7C-4B8E-85F4-9069B0564F11}"/>
              </a:ext>
            </a:extLst>
          </p:cNvPr>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3CD250F-1EB3-4834-95F8-6553FD987698}"/>
              </a:ext>
            </a:extLst>
          </p:cNvPr>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Oval 5">
            <a:extLst>
              <a:ext uri="{FF2B5EF4-FFF2-40B4-BE49-F238E27FC236}">
                <a16:creationId xmlns:a16="http://schemas.microsoft.com/office/drawing/2014/main" id="{088D2E8D-E6DE-4629-A967-033EBAF304FA}"/>
              </a:ext>
            </a:extLst>
          </p:cNvPr>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Oval 6">
            <a:extLst>
              <a:ext uri="{FF2B5EF4-FFF2-40B4-BE49-F238E27FC236}">
                <a16:creationId xmlns:a16="http://schemas.microsoft.com/office/drawing/2014/main" id="{6AEC9221-8596-4D2E-81ED-C2E6DDF96335}"/>
              </a:ext>
            </a:extLst>
          </p:cNvPr>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a:extLst>
              <a:ext uri="{FF2B5EF4-FFF2-40B4-BE49-F238E27FC236}">
                <a16:creationId xmlns:a16="http://schemas.microsoft.com/office/drawing/2014/main" id="{20D45F0B-37BF-4A03-8339-070392BF80E6}"/>
              </a:ext>
            </a:extLst>
          </p:cNvPr>
          <p:cNvSpPr>
            <a:spLocks noGrp="1"/>
          </p:cNvSpPr>
          <p:nvPr>
            <p:ph type="dt" sz="half" idx="10"/>
          </p:nvPr>
        </p:nvSpPr>
        <p:spPr/>
        <p:txBody>
          <a:bodyPr/>
          <a:lstStyle>
            <a:lvl1pPr>
              <a:defRPr/>
            </a:lvl1pPr>
            <a:extLst/>
          </a:lstStyle>
          <a:p>
            <a:pPr>
              <a:defRPr/>
            </a:pPr>
            <a:fld id="{647D2193-4505-4A75-99BB-880C6989A757}" type="datetime4">
              <a:rPr lang="en-US"/>
              <a:pPr>
                <a:defRPr/>
              </a:pPr>
              <a:t>July 15, 2022</a:t>
            </a:fld>
            <a:endParaRPr lang="en-US"/>
          </a:p>
        </p:txBody>
      </p:sp>
      <p:sp>
        <p:nvSpPr>
          <p:cNvPr id="9" name="Footer Placeholder 4">
            <a:extLst>
              <a:ext uri="{FF2B5EF4-FFF2-40B4-BE49-F238E27FC236}">
                <a16:creationId xmlns:a16="http://schemas.microsoft.com/office/drawing/2014/main" id="{147A0827-EC3D-4B91-A5CB-34B7ED39D052}"/>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5">
            <a:extLst>
              <a:ext uri="{FF2B5EF4-FFF2-40B4-BE49-F238E27FC236}">
                <a16:creationId xmlns:a16="http://schemas.microsoft.com/office/drawing/2014/main" id="{C3861A7C-97CD-4DC5-96F3-B4CB3B3BD4FB}"/>
              </a:ext>
            </a:extLst>
          </p:cNvPr>
          <p:cNvSpPr>
            <a:spLocks noGrp="1"/>
          </p:cNvSpPr>
          <p:nvPr>
            <p:ph type="sldNum" sz="quarter" idx="12"/>
          </p:nvPr>
        </p:nvSpPr>
        <p:spPr/>
        <p:txBody>
          <a:bodyPr/>
          <a:lstStyle>
            <a:lvl1pPr>
              <a:defRPr/>
            </a:lvl1pPr>
          </a:lstStyle>
          <a:p>
            <a:pPr>
              <a:defRPr/>
            </a:pPr>
            <a:fld id="{3EB52F14-B933-473E-99D0-A77FA665DCBA}" type="slidenum">
              <a:rPr lang="en-US" altLang="en-US"/>
              <a:pPr>
                <a:defRPr/>
              </a:pPr>
              <a:t>‹#›</a:t>
            </a:fld>
            <a:endParaRPr lang="en-US" altLang="en-US"/>
          </a:p>
        </p:txBody>
      </p:sp>
    </p:spTree>
    <p:extLst>
      <p:ext uri="{BB962C8B-B14F-4D97-AF65-F5344CB8AC3E}">
        <p14:creationId xmlns:p14="http://schemas.microsoft.com/office/powerpoint/2010/main" val="73993995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EB866-8BBD-4D8D-A769-277EC52B88A2}"/>
              </a:ext>
            </a:extLst>
          </p:cNvPr>
          <p:cNvSpPr>
            <a:spLocks noGrp="1"/>
          </p:cNvSpPr>
          <p:nvPr>
            <p:ph type="dt" sz="half" idx="10"/>
          </p:nvPr>
        </p:nvSpPr>
        <p:spPr/>
        <p:txBody>
          <a:bodyPr/>
          <a:lstStyle>
            <a:lvl1pPr>
              <a:defRPr/>
            </a:lvl1pPr>
            <a:extLst/>
          </a:lstStyle>
          <a:p>
            <a:pPr>
              <a:defRPr/>
            </a:pPr>
            <a:fld id="{113A18F4-33C3-445B-924C-31108C51719C}" type="datetime4">
              <a:rPr lang="en-US"/>
              <a:pPr>
                <a:defRPr/>
              </a:pPr>
              <a:t>July 15, 2022</a:t>
            </a:fld>
            <a:endParaRPr lang="en-US"/>
          </a:p>
        </p:txBody>
      </p:sp>
      <p:sp>
        <p:nvSpPr>
          <p:cNvPr id="6" name="Footer Placeholder 5">
            <a:extLst>
              <a:ext uri="{FF2B5EF4-FFF2-40B4-BE49-F238E27FC236}">
                <a16:creationId xmlns:a16="http://schemas.microsoft.com/office/drawing/2014/main" id="{D89EE26B-2528-4759-969A-FA87D11E1B49}"/>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F42EC021-0955-4A0A-AC6F-378592038B11}"/>
              </a:ext>
            </a:extLst>
          </p:cNvPr>
          <p:cNvSpPr>
            <a:spLocks noGrp="1"/>
          </p:cNvSpPr>
          <p:nvPr>
            <p:ph type="sldNum" sz="quarter" idx="12"/>
          </p:nvPr>
        </p:nvSpPr>
        <p:spPr/>
        <p:txBody>
          <a:bodyPr/>
          <a:lstStyle>
            <a:lvl1pPr>
              <a:defRPr/>
            </a:lvl1pPr>
          </a:lstStyle>
          <a:p>
            <a:pPr>
              <a:defRPr/>
            </a:pPr>
            <a:fld id="{85DF2BCB-5D36-4CF3-AA50-24BA9BD8E68E}" type="slidenum">
              <a:rPr lang="en-US" altLang="en-US"/>
              <a:pPr>
                <a:defRPr/>
              </a:pPr>
              <a:t>‹#›</a:t>
            </a:fld>
            <a:endParaRPr lang="en-US" altLang="en-US"/>
          </a:p>
        </p:txBody>
      </p:sp>
    </p:spTree>
    <p:extLst>
      <p:ext uri="{BB962C8B-B14F-4D97-AF65-F5344CB8AC3E}">
        <p14:creationId xmlns:p14="http://schemas.microsoft.com/office/powerpoint/2010/main" val="286271801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B439B-A848-4FA5-B449-9837C0CA0C9E}"/>
              </a:ext>
            </a:extLst>
          </p:cNvPr>
          <p:cNvSpPr>
            <a:spLocks noGrp="1"/>
          </p:cNvSpPr>
          <p:nvPr>
            <p:ph type="dt" sz="half" idx="10"/>
          </p:nvPr>
        </p:nvSpPr>
        <p:spPr/>
        <p:txBody>
          <a:bodyPr/>
          <a:lstStyle>
            <a:lvl1pPr>
              <a:defRPr/>
            </a:lvl1pPr>
            <a:extLst/>
          </a:lstStyle>
          <a:p>
            <a:pPr>
              <a:defRPr/>
            </a:pPr>
            <a:fld id="{3AF7543A-E259-478F-9E0D-57BA40E442B7}" type="datetime4">
              <a:rPr lang="en-US"/>
              <a:pPr>
                <a:defRPr/>
              </a:pPr>
              <a:t>July 15, 2022</a:t>
            </a:fld>
            <a:endParaRPr lang="en-US"/>
          </a:p>
        </p:txBody>
      </p:sp>
      <p:sp>
        <p:nvSpPr>
          <p:cNvPr id="8" name="Footer Placeholder 7">
            <a:extLst>
              <a:ext uri="{FF2B5EF4-FFF2-40B4-BE49-F238E27FC236}">
                <a16:creationId xmlns:a16="http://schemas.microsoft.com/office/drawing/2014/main" id="{F6DBFEC3-C2D0-44D4-9B86-981A9BC9F835}"/>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27E2484F-69FC-497C-90AA-361FD88F05D6}"/>
              </a:ext>
            </a:extLst>
          </p:cNvPr>
          <p:cNvSpPr>
            <a:spLocks noGrp="1"/>
          </p:cNvSpPr>
          <p:nvPr>
            <p:ph type="sldNum" sz="quarter" idx="12"/>
          </p:nvPr>
        </p:nvSpPr>
        <p:spPr/>
        <p:txBody>
          <a:bodyPr/>
          <a:lstStyle>
            <a:lvl1pPr>
              <a:defRPr/>
            </a:lvl1pPr>
          </a:lstStyle>
          <a:p>
            <a:pPr>
              <a:defRPr/>
            </a:pPr>
            <a:fld id="{31554AF5-ED8E-466D-AABB-9E89C9426799}" type="slidenum">
              <a:rPr lang="en-US" altLang="en-US"/>
              <a:pPr>
                <a:defRPr/>
              </a:pPr>
              <a:t>‹#›</a:t>
            </a:fld>
            <a:endParaRPr lang="en-US" altLang="en-US"/>
          </a:p>
        </p:txBody>
      </p:sp>
    </p:spTree>
    <p:extLst>
      <p:ext uri="{BB962C8B-B14F-4D97-AF65-F5344CB8AC3E}">
        <p14:creationId xmlns:p14="http://schemas.microsoft.com/office/powerpoint/2010/main" val="24572797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8256A969-F716-48DE-9299-D45E3CDB9512}"/>
              </a:ext>
            </a:extLst>
          </p:cNvPr>
          <p:cNvSpPr>
            <a:spLocks noGrp="1"/>
          </p:cNvSpPr>
          <p:nvPr>
            <p:ph type="dt" sz="half" idx="10"/>
          </p:nvPr>
        </p:nvSpPr>
        <p:spPr/>
        <p:txBody>
          <a:bodyPr/>
          <a:lstStyle>
            <a:lvl1pPr>
              <a:defRPr/>
            </a:lvl1pPr>
            <a:extLst/>
          </a:lstStyle>
          <a:p>
            <a:pPr>
              <a:defRPr/>
            </a:pPr>
            <a:fld id="{1EFB012D-77A1-44B0-BB26-329BA1EE55C9}" type="datetime4">
              <a:rPr lang="en-US"/>
              <a:pPr>
                <a:defRPr/>
              </a:pPr>
              <a:t>July 15, 2022</a:t>
            </a:fld>
            <a:endParaRPr lang="en-US"/>
          </a:p>
        </p:txBody>
      </p:sp>
      <p:sp>
        <p:nvSpPr>
          <p:cNvPr id="4" name="Footer Placeholder 3">
            <a:extLst>
              <a:ext uri="{FF2B5EF4-FFF2-40B4-BE49-F238E27FC236}">
                <a16:creationId xmlns:a16="http://schemas.microsoft.com/office/drawing/2014/main" id="{2C1EAE07-55FC-4CE0-A2BC-0C261ABE0EBF}"/>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5FF78BFE-18A8-4AE1-8CBE-C9736039E2C3}"/>
              </a:ext>
            </a:extLst>
          </p:cNvPr>
          <p:cNvSpPr>
            <a:spLocks noGrp="1"/>
          </p:cNvSpPr>
          <p:nvPr>
            <p:ph type="sldNum" sz="quarter" idx="12"/>
          </p:nvPr>
        </p:nvSpPr>
        <p:spPr/>
        <p:txBody>
          <a:bodyPr/>
          <a:lstStyle>
            <a:lvl1pPr>
              <a:defRPr/>
            </a:lvl1pPr>
          </a:lstStyle>
          <a:p>
            <a:pPr>
              <a:defRPr/>
            </a:pPr>
            <a:fld id="{AAAD8AC6-84B8-468F-90DF-C6BA981469EF}" type="slidenum">
              <a:rPr lang="en-US" altLang="en-US"/>
              <a:pPr>
                <a:defRPr/>
              </a:pPr>
              <a:t>‹#›</a:t>
            </a:fld>
            <a:endParaRPr lang="en-US" altLang="en-US"/>
          </a:p>
        </p:txBody>
      </p:sp>
    </p:spTree>
    <p:extLst>
      <p:ext uri="{BB962C8B-B14F-4D97-AF65-F5344CB8AC3E}">
        <p14:creationId xmlns:p14="http://schemas.microsoft.com/office/powerpoint/2010/main" val="172504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F2E38-7BBB-4F23-8EC2-0ACA252AE184}"/>
              </a:ext>
            </a:extLst>
          </p:cNvPr>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id="{EB5306C3-7639-4347-AA5E-040F985E62B6}"/>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Date Placeholder 1">
            <a:extLst>
              <a:ext uri="{FF2B5EF4-FFF2-40B4-BE49-F238E27FC236}">
                <a16:creationId xmlns:a16="http://schemas.microsoft.com/office/drawing/2014/main" id="{E57A9C84-790B-4142-A5B5-1E885C8564AE}"/>
              </a:ext>
            </a:extLst>
          </p:cNvPr>
          <p:cNvSpPr>
            <a:spLocks noGrp="1"/>
          </p:cNvSpPr>
          <p:nvPr>
            <p:ph type="dt" sz="half" idx="10"/>
          </p:nvPr>
        </p:nvSpPr>
        <p:spPr/>
        <p:txBody>
          <a:bodyPr/>
          <a:lstStyle>
            <a:lvl1pPr>
              <a:defRPr/>
            </a:lvl1pPr>
            <a:extLst/>
          </a:lstStyle>
          <a:p>
            <a:pPr>
              <a:defRPr/>
            </a:pPr>
            <a:fld id="{94B7499E-3031-413E-B01E-B94970708CAA}" type="datetime4">
              <a:rPr lang="en-US"/>
              <a:pPr>
                <a:defRPr/>
              </a:pPr>
              <a:t>July 15, 2022</a:t>
            </a:fld>
            <a:endParaRPr lang="en-US"/>
          </a:p>
        </p:txBody>
      </p:sp>
      <p:sp>
        <p:nvSpPr>
          <p:cNvPr id="5" name="Footer Placeholder 2">
            <a:extLst>
              <a:ext uri="{FF2B5EF4-FFF2-40B4-BE49-F238E27FC236}">
                <a16:creationId xmlns:a16="http://schemas.microsoft.com/office/drawing/2014/main" id="{F6FC08D7-A68F-481F-BD88-4E0357BAC107}"/>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3">
            <a:extLst>
              <a:ext uri="{FF2B5EF4-FFF2-40B4-BE49-F238E27FC236}">
                <a16:creationId xmlns:a16="http://schemas.microsoft.com/office/drawing/2014/main" id="{3EB4F4CE-E96A-46B7-B431-D43E8977549F}"/>
              </a:ext>
            </a:extLst>
          </p:cNvPr>
          <p:cNvSpPr>
            <a:spLocks noGrp="1"/>
          </p:cNvSpPr>
          <p:nvPr>
            <p:ph type="sldNum" sz="quarter" idx="12"/>
          </p:nvPr>
        </p:nvSpPr>
        <p:spPr/>
        <p:txBody>
          <a:bodyPr/>
          <a:lstStyle>
            <a:lvl1pPr>
              <a:defRPr/>
            </a:lvl1pPr>
          </a:lstStyle>
          <a:p>
            <a:pPr>
              <a:defRPr/>
            </a:pPr>
            <a:fld id="{5485DB0C-66C2-425C-90B8-0F99E2CEB8E2}" type="slidenum">
              <a:rPr lang="en-US" altLang="en-US"/>
              <a:pPr>
                <a:defRPr/>
              </a:pPr>
              <a:t>‹#›</a:t>
            </a:fld>
            <a:endParaRPr lang="en-US" altLang="en-US"/>
          </a:p>
        </p:txBody>
      </p:sp>
    </p:spTree>
    <p:extLst>
      <p:ext uri="{BB962C8B-B14F-4D97-AF65-F5344CB8AC3E}">
        <p14:creationId xmlns:p14="http://schemas.microsoft.com/office/powerpoint/2010/main" val="161588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A2A76-D7E2-4438-B70C-7C6FDB6B4D7F}"/>
              </a:ext>
            </a:extLst>
          </p:cNvPr>
          <p:cNvSpPr>
            <a:spLocks noGrp="1"/>
          </p:cNvSpPr>
          <p:nvPr>
            <p:ph type="dt" sz="half" idx="10"/>
          </p:nvPr>
        </p:nvSpPr>
        <p:spPr/>
        <p:txBody>
          <a:bodyPr/>
          <a:lstStyle>
            <a:lvl1pPr>
              <a:defRPr/>
            </a:lvl1pPr>
            <a:extLst/>
          </a:lstStyle>
          <a:p>
            <a:pPr>
              <a:defRPr/>
            </a:pPr>
            <a:fld id="{DC7EAB0C-2220-4D0E-A0DD-DB7FA0F742F4}" type="datetime4">
              <a:rPr lang="en-US"/>
              <a:pPr>
                <a:defRPr/>
              </a:pPr>
              <a:t>July 15, 2022</a:t>
            </a:fld>
            <a:endParaRPr lang="en-US"/>
          </a:p>
        </p:txBody>
      </p:sp>
      <p:sp>
        <p:nvSpPr>
          <p:cNvPr id="6" name="Footer Placeholder 5">
            <a:extLst>
              <a:ext uri="{FF2B5EF4-FFF2-40B4-BE49-F238E27FC236}">
                <a16:creationId xmlns:a16="http://schemas.microsoft.com/office/drawing/2014/main" id="{66BB08D9-8029-446B-B90C-462F9955C26B}"/>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BE074CC5-F871-4826-88A5-69096FFB6B9E}"/>
              </a:ext>
            </a:extLst>
          </p:cNvPr>
          <p:cNvSpPr>
            <a:spLocks noGrp="1"/>
          </p:cNvSpPr>
          <p:nvPr>
            <p:ph type="sldNum" sz="quarter" idx="12"/>
          </p:nvPr>
        </p:nvSpPr>
        <p:spPr/>
        <p:txBody>
          <a:bodyPr/>
          <a:lstStyle>
            <a:lvl1pPr>
              <a:defRPr/>
            </a:lvl1pPr>
          </a:lstStyle>
          <a:p>
            <a:pPr>
              <a:defRPr/>
            </a:pPr>
            <a:fld id="{69403E60-CA00-4F1D-AF43-A074BE21BFE5}" type="slidenum">
              <a:rPr lang="en-US" altLang="en-US"/>
              <a:pPr>
                <a:defRPr/>
              </a:pPr>
              <a:t>‹#›</a:t>
            </a:fld>
            <a:endParaRPr lang="en-US" altLang="en-US"/>
          </a:p>
        </p:txBody>
      </p:sp>
    </p:spTree>
    <p:extLst>
      <p:ext uri="{BB962C8B-B14F-4D97-AF65-F5344CB8AC3E}">
        <p14:creationId xmlns:p14="http://schemas.microsoft.com/office/powerpoint/2010/main" val="116814180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360A79-DFC4-488E-8C13-3CBC0D7BDF0D}"/>
              </a:ext>
            </a:extLst>
          </p:cNvPr>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3891A7"/>
              </a:buClr>
              <a:buSzPct val="80000"/>
              <a:buFont typeface="Wingdings 2"/>
              <a:buNone/>
              <a:defRPr/>
            </a:pPr>
            <a:endParaRPr lang="en-US" sz="3200">
              <a:solidFill>
                <a:prstClr val="black"/>
              </a:solidFill>
              <a:latin typeface="Gill Sans MT"/>
            </a:endParaRPr>
          </a:p>
        </p:txBody>
      </p:sp>
      <p:sp>
        <p:nvSpPr>
          <p:cNvPr id="6" name="Flowchart: Process 5">
            <a:extLst>
              <a:ext uri="{FF2B5EF4-FFF2-40B4-BE49-F238E27FC236}">
                <a16:creationId xmlns:a16="http://schemas.microsoft.com/office/drawing/2014/main" id="{13AB21C8-BDF8-4FC1-A082-4285882297D1}"/>
              </a:ext>
            </a:extLst>
          </p:cNvPr>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Flowchart: Process 6">
            <a:extLst>
              <a:ext uri="{FF2B5EF4-FFF2-40B4-BE49-F238E27FC236}">
                <a16:creationId xmlns:a16="http://schemas.microsoft.com/office/drawing/2014/main" id="{BC636A00-EE31-4E96-AA57-42C2FD8C8F27}"/>
              </a:ext>
            </a:extLst>
          </p:cNvPr>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a:extLst>
              <a:ext uri="{FF2B5EF4-FFF2-40B4-BE49-F238E27FC236}">
                <a16:creationId xmlns:a16="http://schemas.microsoft.com/office/drawing/2014/main" id="{24F72AAF-ED84-44EF-AD13-7AA527FA3A6E}"/>
              </a:ext>
            </a:extLst>
          </p:cNvPr>
          <p:cNvSpPr>
            <a:spLocks noGrp="1"/>
          </p:cNvSpPr>
          <p:nvPr>
            <p:ph type="dt" sz="half" idx="10"/>
          </p:nvPr>
        </p:nvSpPr>
        <p:spPr/>
        <p:txBody>
          <a:bodyPr/>
          <a:lstStyle>
            <a:lvl1pPr>
              <a:defRPr/>
            </a:lvl1pPr>
            <a:extLst/>
          </a:lstStyle>
          <a:p>
            <a:pPr>
              <a:defRPr/>
            </a:pPr>
            <a:fld id="{E3416D63-31BF-4B94-B6C5-E20B2C63F515}" type="datetime4">
              <a:rPr lang="en-US"/>
              <a:pPr>
                <a:defRPr/>
              </a:pPr>
              <a:t>July 15, 2022</a:t>
            </a:fld>
            <a:endParaRPr lang="en-US"/>
          </a:p>
        </p:txBody>
      </p:sp>
      <p:sp>
        <p:nvSpPr>
          <p:cNvPr id="9" name="Footer Placeholder 5">
            <a:extLst>
              <a:ext uri="{FF2B5EF4-FFF2-40B4-BE49-F238E27FC236}">
                <a16:creationId xmlns:a16="http://schemas.microsoft.com/office/drawing/2014/main" id="{0BAB43DC-845C-4FE0-880F-EDDC8998096E}"/>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6">
            <a:extLst>
              <a:ext uri="{FF2B5EF4-FFF2-40B4-BE49-F238E27FC236}">
                <a16:creationId xmlns:a16="http://schemas.microsoft.com/office/drawing/2014/main" id="{3D79CD32-D334-4206-8C9C-F8D1EE8FCFB6}"/>
              </a:ext>
            </a:extLst>
          </p:cNvPr>
          <p:cNvSpPr>
            <a:spLocks noGrp="1"/>
          </p:cNvSpPr>
          <p:nvPr>
            <p:ph type="sldNum" sz="quarter" idx="12"/>
          </p:nvPr>
        </p:nvSpPr>
        <p:spPr/>
        <p:txBody>
          <a:bodyPr/>
          <a:lstStyle>
            <a:lvl1pPr>
              <a:defRPr/>
            </a:lvl1pPr>
          </a:lstStyle>
          <a:p>
            <a:pPr>
              <a:defRPr/>
            </a:pPr>
            <a:fld id="{F37D7610-DFB6-40AC-8AC2-D9B21D05358B}" type="slidenum">
              <a:rPr lang="en-US" altLang="en-US"/>
              <a:pPr>
                <a:defRPr/>
              </a:pPr>
              <a:t>‹#›</a:t>
            </a:fld>
            <a:endParaRPr lang="en-US" altLang="en-US"/>
          </a:p>
        </p:txBody>
      </p:sp>
    </p:spTree>
    <p:extLst>
      <p:ext uri="{BB962C8B-B14F-4D97-AF65-F5344CB8AC3E}">
        <p14:creationId xmlns:p14="http://schemas.microsoft.com/office/powerpoint/2010/main" val="370284078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a:extLst>
              <a:ext uri="{FF2B5EF4-FFF2-40B4-BE49-F238E27FC236}">
                <a16:creationId xmlns:a16="http://schemas.microsoft.com/office/drawing/2014/main" id="{D3CFA434-B2B2-410D-B246-A53618500421}"/>
              </a:ext>
            </a:extLst>
          </p:cNvPr>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Oval 7">
            <a:extLst>
              <a:ext uri="{FF2B5EF4-FFF2-40B4-BE49-F238E27FC236}">
                <a16:creationId xmlns:a16="http://schemas.microsoft.com/office/drawing/2014/main" id="{873FC377-01AE-4B27-B768-55725E9DF73E}"/>
              </a:ext>
            </a:extLst>
          </p:cNvPr>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Donut 10">
            <a:extLst>
              <a:ext uri="{FF2B5EF4-FFF2-40B4-BE49-F238E27FC236}">
                <a16:creationId xmlns:a16="http://schemas.microsoft.com/office/drawing/2014/main" id="{7967CC5E-718A-4DF8-B08E-29B95674C277}"/>
              </a:ext>
            </a:extLst>
          </p:cNvPr>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a:extLst>
              <a:ext uri="{FF2B5EF4-FFF2-40B4-BE49-F238E27FC236}">
                <a16:creationId xmlns:a16="http://schemas.microsoft.com/office/drawing/2014/main" id="{9B704CCB-6F6F-469E-9A54-7EDB72AA003B}"/>
              </a:ext>
            </a:extLst>
          </p:cNvPr>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Title Placeholder 4">
            <a:extLst>
              <a:ext uri="{FF2B5EF4-FFF2-40B4-BE49-F238E27FC236}">
                <a16:creationId xmlns:a16="http://schemas.microsoft.com/office/drawing/2014/main" id="{040D20C9-C5F3-45CA-B57B-73C5C20F7772}"/>
              </a:ext>
            </a:extLst>
          </p:cNvPr>
          <p:cNvSpPr>
            <a:spLocks noGrp="1"/>
          </p:cNvSpPr>
          <p:nvPr>
            <p:ph type="title"/>
          </p:nvPr>
        </p:nvSpPr>
        <p:spPr>
          <a:xfrm>
            <a:off x="1913467" y="274638"/>
            <a:ext cx="9999133"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913467" y="1447800"/>
            <a:ext cx="999913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 name="Date Placeholder 23">
            <a:extLst>
              <a:ext uri="{FF2B5EF4-FFF2-40B4-BE49-F238E27FC236}">
                <a16:creationId xmlns:a16="http://schemas.microsoft.com/office/drawing/2014/main" id="{474077ED-820D-4899-AF12-659CAFC440E7}"/>
              </a:ext>
            </a:extLst>
          </p:cNvPr>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E7DEC9">
                    <a:shade val="50000"/>
                    <a:satMod val="200000"/>
                  </a:srgbClr>
                </a:solidFill>
                <a:latin typeface="Arial" charset="0"/>
                <a:cs typeface="Arial" charset="0"/>
              </a:defRPr>
            </a:lvl1pPr>
            <a:extLst/>
          </a:lstStyle>
          <a:p>
            <a:pPr>
              <a:defRPr/>
            </a:pPr>
            <a:fld id="{962C3BAD-9C27-4AAD-BC83-DE99130389B9}" type="datetimeFigureOut">
              <a:rPr lang="en-US"/>
              <a:pPr>
                <a:defRPr/>
              </a:pPr>
              <a:t>7/15/2022</a:t>
            </a:fld>
            <a:endParaRPr lang="en-US">
              <a:solidFill>
                <a:srgbClr val="E7DEC9">
                  <a:shade val="50000"/>
                </a:srgbClr>
              </a:solidFill>
            </a:endParaRPr>
          </a:p>
        </p:txBody>
      </p:sp>
      <p:sp>
        <p:nvSpPr>
          <p:cNvPr id="10" name="Footer Placeholder 9">
            <a:extLst>
              <a:ext uri="{FF2B5EF4-FFF2-40B4-BE49-F238E27FC236}">
                <a16:creationId xmlns:a16="http://schemas.microsoft.com/office/drawing/2014/main" id="{F29573B7-ACB8-4DCD-90A5-116EED79F625}"/>
              </a:ext>
            </a:extLst>
          </p:cNvPr>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E7DEC9">
                    <a:shade val="50000"/>
                    <a:satMod val="200000"/>
                  </a:srgbClr>
                </a:solidFill>
                <a:effectLst/>
                <a:latin typeface="Arial" charset="0"/>
                <a:cs typeface="Arial" charset="0"/>
              </a:defRPr>
            </a:lvl1pPr>
            <a:extLst/>
          </a:lstStyle>
          <a:p>
            <a:pPr>
              <a:defRPr/>
            </a:pPr>
            <a:r>
              <a:rPr lang="en-US"/>
              <a:t>Linux Operations and Administration</a:t>
            </a:r>
          </a:p>
        </p:txBody>
      </p:sp>
      <p:sp>
        <p:nvSpPr>
          <p:cNvPr id="22" name="Slide Number Placeholder 21">
            <a:extLst>
              <a:ext uri="{FF2B5EF4-FFF2-40B4-BE49-F238E27FC236}">
                <a16:creationId xmlns:a16="http://schemas.microsoft.com/office/drawing/2014/main" id="{B6E7E55A-D2E7-4C02-B3B1-708E2E5DBE4E}"/>
              </a:ext>
            </a:extLst>
          </p:cNvPr>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pPr>
              <a:defRPr/>
            </a:pPr>
            <a:fld id="{59B9906B-7E55-4263-A20C-DB0041E5DEB8}" type="slidenum">
              <a:rPr lang="en-US" altLang="en-US"/>
              <a:pPr>
                <a:defRPr/>
              </a:pPr>
              <a:t>‹#›</a:t>
            </a:fld>
            <a:endParaRPr lang="en-US" altLang="en-US"/>
          </a:p>
        </p:txBody>
      </p:sp>
      <p:sp>
        <p:nvSpPr>
          <p:cNvPr id="15" name="Rectangle 14">
            <a:extLst>
              <a:ext uri="{FF2B5EF4-FFF2-40B4-BE49-F238E27FC236}">
                <a16:creationId xmlns:a16="http://schemas.microsoft.com/office/drawing/2014/main" id="{60EB81DF-FC74-4CB3-B8D4-58FBDB9CE03A}"/>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89174513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07925C0F-029B-4B40-A139-D6B5807FE15A}"/>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Calibri" panose="020F0502020204030204" pitchFamily="34" charset="0"/>
              <a:cs typeface="Calibri" panose="020F0502020204030204" pitchFamily="34" charset="0"/>
            </a:endParaRPr>
          </a:p>
        </p:txBody>
      </p:sp>
      <p:sp>
        <p:nvSpPr>
          <p:cNvPr id="1027" name="Freeform 11">
            <a:extLst>
              <a:ext uri="{FF2B5EF4-FFF2-40B4-BE49-F238E27FC236}">
                <a16:creationId xmlns:a16="http://schemas.microsoft.com/office/drawing/2014/main" id="{3982B19C-060B-4016-A4E8-9842DC874754}"/>
              </a:ext>
            </a:extLst>
          </p:cNvPr>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defRPr/>
            </a:pPr>
            <a:endParaRPr lang="en-US" dirty="0">
              <a:solidFill>
                <a:prstClr val="black"/>
              </a:solidFill>
              <a:latin typeface="Calibri" panose="020F0502020204030204" pitchFamily="34" charset="0"/>
              <a:cs typeface="Calibri" panose="020F0502020204030204" pitchFamily="34" charset="0"/>
            </a:endParaRPr>
          </a:p>
        </p:txBody>
      </p:sp>
      <p:sp>
        <p:nvSpPr>
          <p:cNvPr id="14" name="Right Triangle 13">
            <a:extLst>
              <a:ext uri="{FF2B5EF4-FFF2-40B4-BE49-F238E27FC236}">
                <a16:creationId xmlns:a16="http://schemas.microsoft.com/office/drawing/2014/main" id="{D97F4195-15B1-463B-BB43-AED735EEE174}"/>
              </a:ext>
            </a:extLst>
          </p:cNvPr>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cxnSp>
        <p:nvCxnSpPr>
          <p:cNvPr id="15" name="Straight Connector 14">
            <a:extLst>
              <a:ext uri="{FF2B5EF4-FFF2-40B4-BE49-F238E27FC236}">
                <a16:creationId xmlns:a16="http://schemas.microsoft.com/office/drawing/2014/main" id="{35417B2F-1FF6-4F88-8343-6EE367E4882B}"/>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82D653E3-9F2C-4F31-AAC5-C8E93C507351}"/>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a:extLst>
              <a:ext uri="{FF2B5EF4-FFF2-40B4-BE49-F238E27FC236}">
                <a16:creationId xmlns:a16="http://schemas.microsoft.com/office/drawing/2014/main" id="{C6BE292F-2422-4FC0-BCA3-D77B8448BD7C}"/>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a:extLst>
              <a:ext uri="{FF2B5EF4-FFF2-40B4-BE49-F238E27FC236}">
                <a16:creationId xmlns:a16="http://schemas.microsoft.com/office/drawing/2014/main" id="{4419DE80-FA4B-4095-A7B0-97E68CFD58C4}"/>
              </a:ext>
            </a:extLst>
          </p:cNvPr>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libri" panose="020F0502020204030204" pitchFamily="34" charset="0"/>
                <a:cs typeface="+mn-cs"/>
              </a:defRPr>
            </a:lvl1pPr>
            <a:extLst/>
          </a:lstStyle>
          <a:p>
            <a:pPr>
              <a:defRPr/>
            </a:pPr>
            <a:fld id="{370DE8AF-2DD2-44F2-9F2B-E8B1F4AA6DDD}" type="datetime1">
              <a:rPr lang="en-US">
                <a:solidFill>
                  <a:prstClr val="black"/>
                </a:solidFill>
              </a:rPr>
              <a:pPr>
                <a:defRPr/>
              </a:pPr>
              <a:t>7/15/2022</a:t>
            </a:fld>
            <a:endParaRPr lang="en-US" dirty="0">
              <a:solidFill>
                <a:prstClr val="black"/>
              </a:solidFill>
            </a:endParaRPr>
          </a:p>
        </p:txBody>
      </p:sp>
      <p:sp>
        <p:nvSpPr>
          <p:cNvPr id="22" name="Footer Placeholder 21">
            <a:extLst>
              <a:ext uri="{FF2B5EF4-FFF2-40B4-BE49-F238E27FC236}">
                <a16:creationId xmlns:a16="http://schemas.microsoft.com/office/drawing/2014/main" id="{A0D802EC-928E-4F82-B2EC-CBA0B4F5AF9A}"/>
              </a:ext>
            </a:extLst>
          </p:cNvPr>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libri" panose="020F0502020204030204" pitchFamily="34" charset="0"/>
                <a:cs typeface="+mn-cs"/>
              </a:defRPr>
            </a:lvl1pPr>
            <a:extLst/>
          </a:lstStyle>
          <a:p>
            <a:pPr>
              <a:defRPr/>
            </a:pPr>
            <a:r>
              <a:rPr lang="en-US">
                <a:solidFill>
                  <a:prstClr val="black"/>
                </a:solidFill>
              </a:rPr>
              <a:t>© Copyright 1992-2018 by Pearson Education, Inc. All Rights Reserved.</a:t>
            </a:r>
            <a:endParaRPr lang="en-US" dirty="0">
              <a:solidFill>
                <a:prstClr val="black"/>
              </a:solidFill>
            </a:endParaRPr>
          </a:p>
        </p:txBody>
      </p:sp>
      <p:sp>
        <p:nvSpPr>
          <p:cNvPr id="18" name="Slide Number Placeholder 17">
            <a:extLst>
              <a:ext uri="{FF2B5EF4-FFF2-40B4-BE49-F238E27FC236}">
                <a16:creationId xmlns:a16="http://schemas.microsoft.com/office/drawing/2014/main" id="{1C646D18-3E09-4C4B-A6CF-6ADC84FF2E5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libri" panose="020F0502020204030204" pitchFamily="34" charset="0"/>
                <a:cs typeface="Calibri" panose="020F0502020204030204" pitchFamily="34" charset="0"/>
              </a:defRPr>
            </a:lvl1pPr>
          </a:lstStyle>
          <a:p>
            <a:pPr>
              <a:defRPr/>
            </a:pPr>
            <a:fld id="{B3BFC191-7C05-4045-8A53-68C07651D70E}" type="slidenum">
              <a:rPr lang="en-US" altLang="en-US" smtClean="0">
                <a:solidFill>
                  <a:prstClr val="black"/>
                </a:solidFill>
              </a:rPr>
              <a:pPr>
                <a:defRPr/>
              </a:pPr>
              <a:t>‹#›</a:t>
            </a:fld>
            <a:endParaRPr lang="en-US" altLang="en-US" dirty="0">
              <a:solidFill>
                <a:prstClr val="black"/>
              </a:solidFill>
            </a:endParaRPr>
          </a:p>
        </p:txBody>
      </p:sp>
      <p:sp>
        <p:nvSpPr>
          <p:cNvPr id="11" name="Action Button: Back or Previous 10">
            <a:hlinkClick r:id="" action="ppaction://hlinkshowjump?jump=previousslide" highlightClick="1"/>
            <a:extLst>
              <a:ext uri="{FF2B5EF4-FFF2-40B4-BE49-F238E27FC236}">
                <a16:creationId xmlns:a16="http://schemas.microsoft.com/office/drawing/2014/main" id="{D25F8F74-7DEA-4B22-B157-0E15D44648D8}"/>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16" name="Action Button: Forward or Next 15">
            <a:hlinkClick r:id="" action="ppaction://hlinkshowjump?jump=nextslide" highlightClick="1"/>
            <a:extLst>
              <a:ext uri="{FF2B5EF4-FFF2-40B4-BE49-F238E27FC236}">
                <a16:creationId xmlns:a16="http://schemas.microsoft.com/office/drawing/2014/main" id="{5260ADAB-6C75-4A15-B532-CC583E311A5B}"/>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Tree>
    <p:extLst>
      <p:ext uri="{BB962C8B-B14F-4D97-AF65-F5344CB8AC3E}">
        <p14:creationId xmlns:p14="http://schemas.microsoft.com/office/powerpoint/2010/main" val="42267290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libri" panose="020F0502020204030204" pitchFamily="34" charset="0"/>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Calibri" panose="020F0502020204030204" pitchFamily="34"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libri" panose="020F0502020204030204" pitchFamily="34" charset="0"/>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Calibri" panose="020F0502020204030204" pitchFamily="34" charset="0"/>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Calibri" panose="020F0502020204030204"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mit.edu/rhel-doc/4/RH-DOCS/rhel-sg-en-4/ch-port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72D4-3E15-4B35-90B0-669DE41A26A7}"/>
              </a:ext>
            </a:extLst>
          </p:cNvPr>
          <p:cNvSpPr>
            <a:spLocks noGrp="1"/>
          </p:cNvSpPr>
          <p:nvPr>
            <p:ph type="ctrTitle"/>
          </p:nvPr>
        </p:nvSpPr>
        <p:spPr/>
        <p:txBody>
          <a:bodyPr>
            <a:normAutofit/>
          </a:bodyPr>
          <a:lstStyle/>
          <a:p>
            <a:pPr eaLnBrk="1" fontAlgn="auto" hangingPunct="1">
              <a:spcAft>
                <a:spcPts val="0"/>
              </a:spcAft>
              <a:defRPr/>
            </a:pPr>
            <a:r>
              <a:rPr lang="en-US" sz="40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Chapter </a:t>
            </a:r>
            <a:r>
              <a:rPr lang="en-US" sz="4000" dirty="0" smtClean="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28</a:t>
            </a:r>
            <a:r>
              <a:rPr lang="en-US" sz="40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0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000" dirty="0" smtClean="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Networking</a:t>
            </a:r>
            <a:endParaRPr lang="en-US" sz="66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AAA4EEB-5ED3-47E8-85DB-B274BF4A9A91}"/>
              </a:ext>
            </a:extLst>
          </p:cNvPr>
          <p:cNvSpPr>
            <a:spLocks noGrp="1"/>
          </p:cNvSpPr>
          <p:nvPr>
            <p:ph type="ftr" sz="quarter" idx="12"/>
          </p:nvPr>
        </p:nvSpPr>
        <p:spPr/>
        <p:txBody>
          <a:bodyPr/>
          <a:lstStyle/>
          <a:p>
            <a:pPr>
              <a:defRPr/>
            </a:pPr>
            <a:r>
              <a:rPr lang="en-US">
                <a:solidFill>
                  <a:srgbClr val="2DA2BF">
                    <a:tint val="20000"/>
                  </a:srgbClr>
                </a:solidFill>
              </a:rPr>
              <a:t>© Copyright 1992-2018 by Pearson Education, Inc. All Rights Reserved.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7077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6"/>
                </a:solidFill>
                <a:cs typeface="Arial" panose="020B0604020202020204" pitchFamily="34" charset="0"/>
              </a:rPr>
              <a:t>OBJECTIVES</a:t>
            </a:r>
            <a:endParaRPr lang="en-US" dirty="0"/>
          </a:p>
        </p:txBody>
      </p:sp>
      <p:sp>
        <p:nvSpPr>
          <p:cNvPr id="3" name="Content Placeholder 2"/>
          <p:cNvSpPr>
            <a:spLocks noGrp="1"/>
          </p:cNvSpPr>
          <p:nvPr>
            <p:ph idx="1"/>
          </p:nvPr>
        </p:nvSpPr>
        <p:spPr/>
        <p:txBody>
          <a:bodyPr>
            <a:normAutofit/>
          </a:bodyPr>
          <a:lstStyle/>
          <a:p>
            <a:r>
              <a:rPr lang="en-US" dirty="0" smtClean="0"/>
              <a:t>Implement Java networking applications by using sockets and datagrams.</a:t>
            </a:r>
          </a:p>
          <a:p>
            <a:r>
              <a:rPr lang="en-US" dirty="0" smtClean="0"/>
              <a:t>Implement java clients and servers that communicate with one another.</a:t>
            </a:r>
          </a:p>
          <a:p>
            <a:r>
              <a:rPr lang="en-US" dirty="0" smtClean="0"/>
              <a:t>Implement network-based collaborative applications.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2</a:t>
            </a:fld>
            <a:endParaRPr lang="en-US" altLang="en-US"/>
          </a:p>
        </p:txBody>
      </p:sp>
    </p:spTree>
    <p:extLst>
      <p:ext uri="{BB962C8B-B14F-4D97-AF65-F5344CB8AC3E}">
        <p14:creationId xmlns:p14="http://schemas.microsoft.com/office/powerpoint/2010/main" val="2795200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6"/>
                </a:solidFill>
                <a:latin typeface="Arial" panose="020B0604020202020204" pitchFamily="34" charset="0"/>
                <a:cs typeface="Arial" panose="020B0604020202020204" pitchFamily="34" charset="0"/>
              </a:rPr>
              <a:t>Establishing a Simple Server (and Client) using Stream Sockets</a:t>
            </a:r>
            <a:endParaRPr lang="en-US" sz="32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13468" y="1480851"/>
            <a:ext cx="4663602" cy="3927783"/>
          </a:xfrm>
        </p:spPr>
        <p:txBody>
          <a:bodyPr>
            <a:noAutofit/>
          </a:bodyPr>
          <a:lstStyle/>
          <a:p>
            <a:pPr marL="82550" indent="0" algn="ctr">
              <a:buNone/>
            </a:pPr>
            <a:r>
              <a:rPr lang="en-US" sz="2800" b="1" dirty="0" smtClean="0"/>
              <a:t>Server Side</a:t>
            </a:r>
          </a:p>
          <a:p>
            <a:pPr marL="596900" indent="-514350">
              <a:buFont typeface="+mj-lt"/>
              <a:buAutoNum type="arabicPeriod"/>
            </a:pPr>
            <a:r>
              <a:rPr lang="en-US" sz="2800" dirty="0" smtClean="0"/>
              <a:t>Create a </a:t>
            </a:r>
            <a:r>
              <a:rPr lang="en-US" sz="2800" dirty="0" err="1" smtClean="0"/>
              <a:t>ServerSocket</a:t>
            </a:r>
            <a:endParaRPr lang="en-US" sz="2800" dirty="0" smtClean="0"/>
          </a:p>
          <a:p>
            <a:pPr marL="596900" indent="-514350">
              <a:buFont typeface="+mj-lt"/>
              <a:buAutoNum type="arabicPeriod"/>
            </a:pPr>
            <a:endParaRPr lang="en-US" sz="2800" dirty="0"/>
          </a:p>
          <a:p>
            <a:pPr marL="596900" indent="-514350">
              <a:buFont typeface="+mj-lt"/>
              <a:buAutoNum type="arabicPeriod"/>
            </a:pPr>
            <a:r>
              <a:rPr lang="en-US" sz="2800" dirty="0" smtClean="0"/>
              <a:t>Wait for a Connection</a:t>
            </a:r>
          </a:p>
          <a:p>
            <a:pPr marL="596900" indent="-514350">
              <a:buFont typeface="+mj-lt"/>
              <a:buAutoNum type="arabicPeriod"/>
            </a:pPr>
            <a:r>
              <a:rPr lang="en-US" sz="2800" dirty="0" smtClean="0"/>
              <a:t>Get the Socket’s I/O Streams</a:t>
            </a:r>
          </a:p>
          <a:p>
            <a:pPr marL="596900" indent="-514350">
              <a:buFont typeface="+mj-lt"/>
              <a:buAutoNum type="arabicPeriod"/>
            </a:pPr>
            <a:r>
              <a:rPr lang="en-US" sz="2800" dirty="0" smtClean="0"/>
              <a:t>Perform the Processing</a:t>
            </a:r>
          </a:p>
          <a:p>
            <a:pPr marL="596900" indent="-514350">
              <a:buFont typeface="+mj-lt"/>
              <a:buAutoNum type="arabicPeriod"/>
            </a:pPr>
            <a:r>
              <a:rPr lang="en-US" sz="2800" dirty="0" smtClean="0"/>
              <a:t>Close the Connection</a:t>
            </a:r>
            <a:endParaRPr lang="en-US" sz="2800" dirty="0"/>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3</a:t>
            </a:fld>
            <a:endParaRPr lang="en-US" altLang="en-US"/>
          </a:p>
        </p:txBody>
      </p:sp>
      <p:sp>
        <p:nvSpPr>
          <p:cNvPr id="7" name="Content Placeholder 2"/>
          <p:cNvSpPr txBox="1">
            <a:spLocks/>
          </p:cNvSpPr>
          <p:nvPr/>
        </p:nvSpPr>
        <p:spPr bwMode="auto">
          <a:xfrm>
            <a:off x="6770082" y="1456979"/>
            <a:ext cx="4663602" cy="399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lgn="ctr">
              <a:buFont typeface="Wingdings 2" panose="05020102010507070707" pitchFamily="18" charset="2"/>
              <a:buNone/>
            </a:pPr>
            <a:r>
              <a:rPr lang="en-US" sz="2800" b="1" dirty="0" smtClean="0"/>
              <a:t>Client Side</a:t>
            </a:r>
          </a:p>
          <a:p>
            <a:pPr marL="596900" indent="-514350">
              <a:buFont typeface="+mj-lt"/>
              <a:buAutoNum type="arabicPeriod"/>
            </a:pPr>
            <a:r>
              <a:rPr lang="en-US" sz="2800" dirty="0" smtClean="0"/>
              <a:t>Create a Socket to Connect to the Server</a:t>
            </a:r>
          </a:p>
          <a:p>
            <a:pPr marL="596900" indent="-514350">
              <a:buFont typeface="+mj-lt"/>
              <a:buAutoNum type="arabicPeriod"/>
            </a:pPr>
            <a:r>
              <a:rPr lang="en-US" sz="2800" dirty="0" smtClean="0"/>
              <a:t> </a:t>
            </a:r>
          </a:p>
          <a:p>
            <a:pPr marL="596900" indent="-514350">
              <a:buFont typeface="+mj-lt"/>
              <a:buAutoNum type="arabicPeriod"/>
            </a:pPr>
            <a:r>
              <a:rPr lang="en-US" sz="2800" dirty="0" smtClean="0"/>
              <a:t>Get the Socket’s I/O Streams</a:t>
            </a:r>
          </a:p>
          <a:p>
            <a:pPr marL="596900" indent="-514350">
              <a:buFont typeface="+mj-lt"/>
              <a:buAutoNum type="arabicPeriod"/>
            </a:pPr>
            <a:r>
              <a:rPr lang="en-US" sz="2800" dirty="0" smtClean="0"/>
              <a:t>Perform the Processing</a:t>
            </a:r>
          </a:p>
          <a:p>
            <a:pPr marL="596900" indent="-514350">
              <a:buFont typeface="+mj-lt"/>
              <a:buAutoNum type="arabicPeriod"/>
            </a:pPr>
            <a:r>
              <a:rPr lang="en-US" sz="2800" dirty="0" smtClean="0"/>
              <a:t>Close the Connection</a:t>
            </a:r>
            <a:endParaRPr lang="en-US" sz="2800" dirty="0"/>
          </a:p>
        </p:txBody>
      </p:sp>
      <p:sp>
        <p:nvSpPr>
          <p:cNvPr id="8" name="TextBox 7"/>
          <p:cNvSpPr txBox="1"/>
          <p:nvPr/>
        </p:nvSpPr>
        <p:spPr>
          <a:xfrm>
            <a:off x="2601428" y="5518445"/>
            <a:ext cx="8108310" cy="400110"/>
          </a:xfrm>
          <a:prstGeom prst="rect">
            <a:avLst/>
          </a:prstGeom>
          <a:noFill/>
        </p:spPr>
        <p:txBody>
          <a:bodyPr wrap="none" rtlCol="0">
            <a:spAutoFit/>
          </a:bodyPr>
          <a:lstStyle/>
          <a:p>
            <a:r>
              <a:rPr lang="en-US" sz="2000" dirty="0" err="1" smtClean="0"/>
              <a:t>ServerSocket</a:t>
            </a:r>
            <a:r>
              <a:rPr lang="en-US" sz="2000" dirty="0" smtClean="0"/>
              <a:t> server </a:t>
            </a:r>
            <a:r>
              <a:rPr lang="en-US" sz="2000" dirty="0"/>
              <a:t>= new </a:t>
            </a:r>
            <a:r>
              <a:rPr lang="en-US" sz="2000" dirty="0" err="1" smtClean="0"/>
              <a:t>ServerSocket</a:t>
            </a:r>
            <a:r>
              <a:rPr lang="en-US" sz="2000" dirty="0" smtClean="0"/>
              <a:t>(</a:t>
            </a:r>
            <a:r>
              <a:rPr lang="en-US" sz="2000" i="1" dirty="0" err="1" smtClean="0"/>
              <a:t>portNumber</a:t>
            </a:r>
            <a:r>
              <a:rPr lang="en-US" sz="2000" dirty="0" smtClean="0"/>
              <a:t>, </a:t>
            </a:r>
            <a:r>
              <a:rPr lang="en-US" sz="2000" i="1" dirty="0" err="1" smtClean="0"/>
              <a:t>queueLength</a:t>
            </a:r>
            <a:r>
              <a:rPr lang="en-US" sz="2000" dirty="0" smtClean="0"/>
              <a:t>);</a:t>
            </a:r>
            <a:endParaRPr lang="en-US" sz="2000" dirty="0"/>
          </a:p>
        </p:txBody>
      </p:sp>
      <p:sp>
        <p:nvSpPr>
          <p:cNvPr id="9" name="TextBox 8"/>
          <p:cNvSpPr txBox="1"/>
          <p:nvPr/>
        </p:nvSpPr>
        <p:spPr>
          <a:xfrm>
            <a:off x="2601428" y="5905440"/>
            <a:ext cx="6641562" cy="400110"/>
          </a:xfrm>
          <a:prstGeom prst="rect">
            <a:avLst/>
          </a:prstGeom>
          <a:noFill/>
        </p:spPr>
        <p:txBody>
          <a:bodyPr wrap="none" rtlCol="0">
            <a:spAutoFit/>
          </a:bodyPr>
          <a:lstStyle/>
          <a:p>
            <a:r>
              <a:rPr lang="en-US" sz="2000" dirty="0" smtClean="0"/>
              <a:t>Socket client </a:t>
            </a:r>
            <a:r>
              <a:rPr lang="en-US" sz="2000" dirty="0"/>
              <a:t>= new </a:t>
            </a:r>
            <a:r>
              <a:rPr lang="en-US" sz="2000" dirty="0" smtClean="0"/>
              <a:t>Socket(</a:t>
            </a:r>
            <a:r>
              <a:rPr lang="en-US" sz="2000" i="1" dirty="0" err="1" smtClean="0"/>
              <a:t>serverAddress</a:t>
            </a:r>
            <a:r>
              <a:rPr lang="en-US" sz="2000" dirty="0" smtClean="0"/>
              <a:t>, </a:t>
            </a:r>
            <a:r>
              <a:rPr lang="en-US" sz="2000" i="1" dirty="0" err="1" smtClean="0"/>
              <a:t>portNumber</a:t>
            </a:r>
            <a:r>
              <a:rPr lang="en-US" sz="2000" dirty="0" smtClean="0"/>
              <a:t>);</a:t>
            </a:r>
            <a:endParaRPr lang="en-US" sz="2000" dirty="0"/>
          </a:p>
        </p:txBody>
      </p:sp>
    </p:spTree>
    <p:extLst>
      <p:ext uri="{BB962C8B-B14F-4D97-AF65-F5344CB8AC3E}">
        <p14:creationId xmlns:p14="http://schemas.microsoft.com/office/powerpoint/2010/main" val="3635989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475A8D"/>
                </a:solidFill>
                <a:latin typeface="Arial" panose="020B0604020202020204" pitchFamily="34" charset="0"/>
                <a:cs typeface="Arial" panose="020B0604020202020204" pitchFamily="34" charset="0"/>
              </a:rPr>
              <a:t>Server/Client Communication (via Sockets)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Arial" panose="020B0604020202020204" pitchFamily="34" charset="0"/>
                <a:cs typeface="Arial" panose="020B0604020202020204" pitchFamily="34" charset="0"/>
              </a:rPr>
              <a:t>Server publish (register) its internet (IP) address, examples:</a:t>
            </a:r>
          </a:p>
          <a:p>
            <a:pPr lvl="1"/>
            <a:r>
              <a:rPr lang="en-US" dirty="0" smtClean="0">
                <a:latin typeface="Arial" panose="020B0604020202020204" pitchFamily="34" charset="0"/>
                <a:cs typeface="Arial" panose="020B0604020202020204" pitchFamily="34" charset="0"/>
              </a:rPr>
              <a:t>www.cnm.edu 198.133.182.40</a:t>
            </a:r>
          </a:p>
          <a:p>
            <a:pPr lvl="1"/>
            <a:r>
              <a:rPr lang="en-US" dirty="0" smtClean="0">
                <a:latin typeface="Arial" panose="020B0604020202020204" pitchFamily="34" charset="0"/>
                <a:cs typeface="Arial" panose="020B0604020202020204" pitchFamily="34" charset="0"/>
              </a:rPr>
              <a:t>www.google.com 172.217.1.196</a:t>
            </a:r>
          </a:p>
          <a:p>
            <a:r>
              <a:rPr lang="en-US" dirty="0" smtClean="0">
                <a:latin typeface="Arial" panose="020B0604020202020204" pitchFamily="34" charset="0"/>
                <a:cs typeface="Arial" panose="020B0604020202020204" pitchFamily="34" charset="0"/>
              </a:rPr>
              <a:t>Server choose a port number – a 16 bits unsigned integers, range from 0 to 65355</a:t>
            </a:r>
          </a:p>
          <a:p>
            <a:pPr lvl="1"/>
            <a:r>
              <a:rPr lang="en-US" dirty="0" smtClean="0">
                <a:latin typeface="Arial" panose="020B0604020202020204" pitchFamily="34" charset="0"/>
                <a:cs typeface="Arial" panose="020B0604020202020204" pitchFamily="34" charset="0"/>
                <a:hlinkClick r:id="rId2"/>
              </a:rPr>
              <a:t>Common Port Numbers</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Normally choose upper port numbers, such as 55000, if it is not a well known port.</a:t>
            </a:r>
          </a:p>
          <a:p>
            <a:r>
              <a:rPr lang="en-US" dirty="0">
                <a:latin typeface="Arial" panose="020B0604020202020204" pitchFamily="34" charset="0"/>
                <a:cs typeface="Arial" panose="020B0604020202020204" pitchFamily="34" charset="0"/>
              </a:rPr>
              <a:t>S</a:t>
            </a:r>
            <a:r>
              <a:rPr lang="en-US" dirty="0" smtClean="0">
                <a:latin typeface="Arial" panose="020B0604020202020204" pitchFamily="34" charset="0"/>
                <a:cs typeface="Arial" panose="020B0604020202020204" pitchFamily="34" charset="0"/>
              </a:rPr>
              <a:t>erver lets client know its IP and port number for client to connect.</a:t>
            </a:r>
          </a:p>
          <a:p>
            <a:r>
              <a:rPr lang="en-US" dirty="0" smtClean="0">
                <a:latin typeface="Arial" panose="020B0604020202020204" pitchFamily="34" charset="0"/>
                <a:cs typeface="Arial" panose="020B0604020202020204" pitchFamily="34" charset="0"/>
              </a:rPr>
              <a:t>Server starts the server socket and listen to that socket for incoming messages.</a:t>
            </a:r>
          </a:p>
          <a:p>
            <a:r>
              <a:rPr lang="en-US" dirty="0" smtClean="0">
                <a:latin typeface="Arial" panose="020B0604020202020204" pitchFamily="34" charset="0"/>
                <a:cs typeface="Arial" panose="020B0604020202020204" pitchFamily="34" charset="0"/>
              </a:rPr>
              <a:t>Client set up its socket with server’s IP and port number to connect to the server.</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4</a:t>
            </a:fld>
            <a:endParaRPr lang="en-US" altLang="en-US"/>
          </a:p>
        </p:txBody>
      </p:sp>
    </p:spTree>
    <p:extLst>
      <p:ext uri="{BB962C8B-B14F-4D97-AF65-F5344CB8AC3E}">
        <p14:creationId xmlns:p14="http://schemas.microsoft.com/office/powerpoint/2010/main" val="99568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475A8D"/>
                </a:solidFill>
                <a:latin typeface="Arial" panose="020B0604020202020204" pitchFamily="34" charset="0"/>
                <a:cs typeface="Arial" panose="020B0604020202020204" pitchFamily="34" charset="0"/>
              </a:rPr>
              <a:t>Server/Client Communication (via Sockets)</a:t>
            </a:r>
            <a:endParaRPr lang="en-US" dirty="0"/>
          </a:p>
        </p:txBody>
      </p:sp>
      <p:sp>
        <p:nvSpPr>
          <p:cNvPr id="3" name="Content Placeholder 2"/>
          <p:cNvSpPr>
            <a:spLocks noGrp="1"/>
          </p:cNvSpPr>
          <p:nvPr>
            <p:ph idx="1"/>
          </p:nvPr>
        </p:nvSpPr>
        <p:spPr/>
        <p:txBody>
          <a:bodyPr>
            <a:normAutofit/>
          </a:bodyPr>
          <a:lstStyle/>
          <a:p>
            <a:r>
              <a:rPr lang="en-US" sz="2900" b="1" dirty="0" smtClean="0">
                <a:latin typeface="Arial" panose="020B0604020202020204" pitchFamily="34" charset="0"/>
                <a:cs typeface="Arial" panose="020B0604020202020204" pitchFamily="34" charset="0"/>
              </a:rPr>
              <a:t>Note 1</a:t>
            </a:r>
            <a:r>
              <a:rPr lang="en-US" sz="2900" dirty="0" smtClean="0">
                <a:latin typeface="Arial" panose="020B0604020202020204" pitchFamily="34" charset="0"/>
                <a:cs typeface="Arial" panose="020B0604020202020204" pitchFamily="34" charset="0"/>
              </a:rPr>
              <a:t>: well-known ports such as ftp, </a:t>
            </a:r>
            <a:r>
              <a:rPr lang="en-US" sz="2900" dirty="0" err="1" smtClean="0">
                <a:latin typeface="Arial" panose="020B0604020202020204" pitchFamily="34" charset="0"/>
                <a:cs typeface="Arial" panose="020B0604020202020204" pitchFamily="34" charset="0"/>
              </a:rPr>
              <a:t>ssh</a:t>
            </a:r>
            <a:r>
              <a:rPr lang="en-US" sz="2900" dirty="0" smtClean="0">
                <a:latin typeface="Arial" panose="020B0604020202020204" pitchFamily="34" charset="0"/>
                <a:cs typeface="Arial" panose="020B0604020202020204" pitchFamily="34" charset="0"/>
              </a:rPr>
              <a:t>, http, …, etc. are used widely by all as a kind of standard setup.</a:t>
            </a:r>
          </a:p>
          <a:p>
            <a:r>
              <a:rPr lang="en-US" sz="2900" b="1" dirty="0" smtClean="0">
                <a:latin typeface="Arial" panose="020B0604020202020204" pitchFamily="34" charset="0"/>
                <a:cs typeface="Arial" panose="020B0604020202020204" pitchFamily="34" charset="0"/>
              </a:rPr>
              <a:t>Note 2</a:t>
            </a:r>
            <a:r>
              <a:rPr lang="en-US" sz="2900" dirty="0" smtClean="0">
                <a:latin typeface="Arial" panose="020B0604020202020204" pitchFamily="34" charset="0"/>
                <a:cs typeface="Arial" panose="020B0604020202020204" pitchFamily="34" charset="0"/>
              </a:rPr>
              <a:t>: The server names, such as www.amazon.com, www.cnm.edu, …, are logical names. The Domain Name Service (DNS) servers are helping us to lookup the IP  addresses of these logical names (have to be registered). The function of a DNS Server is similar to the directory service, mapping the names with their telephone extension numbers.</a:t>
            </a:r>
            <a:endParaRPr lang="en-US" sz="29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5</a:t>
            </a:fld>
            <a:endParaRPr lang="en-US" altLang="en-US"/>
          </a:p>
        </p:txBody>
      </p:sp>
    </p:spTree>
    <p:extLst>
      <p:ext uri="{BB962C8B-B14F-4D97-AF65-F5344CB8AC3E}">
        <p14:creationId xmlns:p14="http://schemas.microsoft.com/office/powerpoint/2010/main" val="7673395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JHTP11_20</Template>
  <TotalTime>870</TotalTime>
  <Words>324</Words>
  <Application>Microsoft Office PowerPoint</Application>
  <PresentationFormat>Widescreen</PresentationFormat>
  <Paragraphs>40</Paragraphs>
  <Slides>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Gill Sans MT</vt:lpstr>
      <vt:lpstr>Lucida Sans Unicode</vt:lpstr>
      <vt:lpstr>Verdana</vt:lpstr>
      <vt:lpstr>Wingdings</vt:lpstr>
      <vt:lpstr>Wingdings 2</vt:lpstr>
      <vt:lpstr>Wingdings 3</vt:lpstr>
      <vt:lpstr>Solstice</vt:lpstr>
      <vt:lpstr>2_Concourse</vt:lpstr>
      <vt:lpstr>Chapter 28 Networking</vt:lpstr>
      <vt:lpstr>OBJECTIVES</vt:lpstr>
      <vt:lpstr>Establishing a Simple Server (and Client) using Stream Sockets</vt:lpstr>
      <vt:lpstr>Server/Client Communication (via Sockets)</vt:lpstr>
      <vt:lpstr>Server/Client Communication (via Sockets)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Concurrency</dc:title>
  <dc:creator>Paul Deitel</dc:creator>
  <cp:lastModifiedBy>HOLTSCHULTE, NEAL</cp:lastModifiedBy>
  <cp:revision>61</cp:revision>
  <dcterms:created xsi:type="dcterms:W3CDTF">2017-07-15T17:56:18Z</dcterms:created>
  <dcterms:modified xsi:type="dcterms:W3CDTF">2022-07-15T22:12:51Z</dcterms:modified>
</cp:coreProperties>
</file>