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B9B6A-3C7E-4BBE-9666-FAEB5DA0DFE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DE09C-0DB5-48EE-B9F5-FA9479EF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ingissuesonit.com/2019/06/24/java-primitive-ty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ertutorials.com/corejava/java-operators.html/arithmetic-operat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https://facingissuesonit.com/2019/06/24/java-primitive-type/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E09C-0DB5-48EE-B9F5-FA9479EF8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https://www.startertutorials.com/corejava/java-operators.html/arithmetic-operators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E09C-0DB5-48EE-B9F5-FA9479EF8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87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9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0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0DD301-49D8-4D4C-A42D-7791F9CED13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2F66-BA9A-4AC4-8166-C6831CDBB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Java Class</a:t>
            </a:r>
            <a:endParaRPr lang="en-US" dirty="0"/>
          </a:p>
        </p:txBody>
      </p:sp>
      <p:pic>
        <p:nvPicPr>
          <p:cNvPr id="1026" name="Picture 2" descr="Java Programming Cheat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11" y="1527174"/>
            <a:ext cx="9931882" cy="47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3" y="1067809"/>
            <a:ext cx="11226371" cy="45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7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021" y="833718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x = expression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y = 5;</a:t>
            </a:r>
          </a:p>
          <a:p>
            <a:pPr marL="0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x;</a:t>
            </a:r>
          </a:p>
          <a:p>
            <a:pPr marL="0" indent="0">
              <a:buNone/>
            </a:pPr>
            <a:r>
              <a:rPr lang="en-US" sz="3200" dirty="0" smtClean="0"/>
              <a:t>x = </a:t>
            </a:r>
            <a:r>
              <a:rPr lang="en-US" sz="3200" dirty="0" smtClean="0"/>
              <a:t>y+3;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Let’s go to the code and see some examples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34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identifier (name) should be written in Camel Case: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HelloWorld</a:t>
            </a:r>
            <a:br>
              <a:rPr lang="en-US" dirty="0" smtClean="0"/>
            </a:br>
            <a:r>
              <a:rPr lang="en-US" dirty="0" err="1" smtClean="0"/>
              <a:t>RecordKeeper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GeneticAlgorithm</a:t>
            </a:r>
            <a:endParaRPr lang="en-US" dirty="0"/>
          </a:p>
        </p:txBody>
      </p:sp>
      <p:pic>
        <p:nvPicPr>
          <p:cNvPr id="2050" name="Picture 2" descr="CamelCase - Simple English Wikipedia, the free encyclo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447" y="1853248"/>
            <a:ext cx="5450897" cy="45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name for a location in memory where a value is stored.</a:t>
            </a:r>
          </a:p>
          <a:p>
            <a:r>
              <a:rPr lang="en-US" sz="2400" dirty="0" smtClean="0"/>
              <a:t>Declared with a type and a name.</a:t>
            </a:r>
          </a:p>
          <a:p>
            <a:r>
              <a:rPr lang="en-US" sz="2400" dirty="0" smtClean="0"/>
              <a:t>The data type specifies the size and type of value that can be stored.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x; // declaration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assignment statement</a:t>
            </a:r>
          </a:p>
          <a:p>
            <a:pPr marL="0" indent="0">
              <a:buNone/>
            </a:pPr>
            <a:r>
              <a:rPr lang="en-US" sz="2400" dirty="0" smtClean="0"/>
              <a:t>x = 5; //initialization: “x gets the value of 5”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2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convention, variable name identifiers use a slightly different camel case: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firstNumber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char letter;</a:t>
            </a:r>
            <a:endParaRPr lang="en-US" dirty="0"/>
          </a:p>
        </p:txBody>
      </p:sp>
      <p:pic>
        <p:nvPicPr>
          <p:cNvPr id="3074" name="Picture 2" descr="File:CamelCase new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83" y="1603519"/>
            <a:ext cx="6614680" cy="48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33350"/>
            <a:ext cx="73628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36" y="214882"/>
            <a:ext cx="11212945" cy="5788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Primitive Data Types</a:t>
            </a:r>
            <a:endParaRPr lang="en-US" sz="3200" b="1" u="sng" dirty="0"/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x = 5;// using 32 bits of memory, 4 bytes</a:t>
            </a:r>
          </a:p>
          <a:p>
            <a:pPr marL="0" indent="0">
              <a:buNone/>
            </a:pPr>
            <a:r>
              <a:rPr lang="en-US" sz="3200" dirty="0"/>
              <a:t>short y = 7;//using 16 bits of memory</a:t>
            </a:r>
          </a:p>
          <a:p>
            <a:pPr marL="0" indent="0">
              <a:buNone/>
            </a:pPr>
            <a:r>
              <a:rPr lang="en-US" sz="3200" dirty="0"/>
              <a:t>long l = 65;//using 64 bit, 8 bytes</a:t>
            </a:r>
          </a:p>
          <a:p>
            <a:pPr marL="0" indent="0">
              <a:buNone/>
            </a:pPr>
            <a:r>
              <a:rPr lang="en-US" sz="3200" dirty="0"/>
              <a:t>double velocity = 65.67;</a:t>
            </a:r>
          </a:p>
          <a:p>
            <a:pPr marL="0" indent="0">
              <a:buNone/>
            </a:pPr>
            <a:r>
              <a:rPr lang="en-US" sz="3200" dirty="0"/>
              <a:t>float average = 45.44f;</a:t>
            </a:r>
          </a:p>
          <a:p>
            <a:pPr marL="0" indent="0">
              <a:buNone/>
            </a:pPr>
            <a:r>
              <a:rPr lang="en-US" sz="3200" dirty="0"/>
              <a:t>char </a:t>
            </a:r>
            <a:r>
              <a:rPr lang="en-US" sz="3200" dirty="0" err="1"/>
              <a:t>myGrade</a:t>
            </a:r>
            <a:r>
              <a:rPr lang="en-US" sz="3200" dirty="0"/>
              <a:t> = 'A';//don't use double quotes</a:t>
            </a:r>
          </a:p>
          <a:p>
            <a:pPr marL="0" indent="0">
              <a:buNone/>
            </a:pPr>
            <a:r>
              <a:rPr lang="en-US" sz="3200" dirty="0"/>
              <a:t>char </a:t>
            </a:r>
            <a:r>
              <a:rPr lang="en-US" sz="3200" dirty="0" err="1"/>
              <a:t>testGrade</a:t>
            </a:r>
            <a:r>
              <a:rPr lang="en-US" sz="3200" dirty="0"/>
              <a:t> = 'A';</a:t>
            </a:r>
          </a:p>
          <a:p>
            <a:pPr marL="0" indent="0">
              <a:buNone/>
            </a:pPr>
            <a:r>
              <a:rPr lang="en-US" sz="3200" dirty="0"/>
              <a:t>char </a:t>
            </a:r>
            <a:r>
              <a:rPr lang="en-US" sz="3200" dirty="0" err="1"/>
              <a:t>firstGrade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firstGrade</a:t>
            </a:r>
            <a:r>
              <a:rPr lang="en-US" sz="3200" dirty="0"/>
              <a:t> = 'A';//</a:t>
            </a:r>
            <a:r>
              <a:rPr lang="en-US" sz="3200" dirty="0" err="1"/>
              <a:t>init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5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startertutorials.com/corejava/wp-content/uploads/2014/10/Arithmetic-operat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57" y="0"/>
            <a:ext cx="9605818" cy="665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4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57" y="658227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x = ...... expression...;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sum = 75 + 56 + 98;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average = sum/3;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mult</a:t>
            </a:r>
            <a:r>
              <a:rPr lang="en-US" sz="3200" dirty="0"/>
              <a:t> = sum * sum;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mod = 6%3;//mod gets 0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mod = 7%3;//mod gets 1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average = (75 + 56 + 98)/3;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average = 75 + 56 + 98/3;</a:t>
            </a:r>
          </a:p>
        </p:txBody>
      </p:sp>
    </p:spTree>
    <p:extLst>
      <p:ext uri="{BB962C8B-B14F-4D97-AF65-F5344CB8AC3E}">
        <p14:creationId xmlns:p14="http://schemas.microsoft.com/office/powerpoint/2010/main" val="1487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021" y="833718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/>
              <a:t>System.out.println</a:t>
            </a:r>
            <a:r>
              <a:rPr lang="en-US" sz="3200" dirty="0" smtClean="0"/>
              <a:t>(“Say hello”);</a:t>
            </a:r>
          </a:p>
          <a:p>
            <a:pPr marL="0" indent="0">
              <a:buNone/>
            </a:pPr>
            <a:r>
              <a:rPr lang="en-US" sz="3200" dirty="0" smtClean="0"/>
              <a:t>String greeting = “Hi, there.”</a:t>
            </a:r>
          </a:p>
          <a:p>
            <a:pPr marL="0" indent="0">
              <a:buNone/>
            </a:pPr>
            <a:r>
              <a:rPr lang="en-US" sz="3200" dirty="0" err="1" smtClean="0"/>
              <a:t>System.out.println</a:t>
            </a:r>
            <a:r>
              <a:rPr lang="en-US" sz="3200" dirty="0" smtClean="0"/>
              <a:t>(greeting);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5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271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Structure of a Java Class</vt:lpstr>
      <vt:lpstr>Class identifier (name) should be written in Camel Case:  HelloWorld RecordKeeper GeneticAlgorithm</vt:lpstr>
      <vt:lpstr>Variable</vt:lpstr>
      <vt:lpstr>By convention, variable name identifiers use a slightly different camel case:  int firstNumber; String lastName; char letter;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Central New Mexico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a Java Class</dc:title>
  <dc:creator>HOLTSCHULTE, NEAL</dc:creator>
  <cp:lastModifiedBy>HOLTSCHULTE, NEAL</cp:lastModifiedBy>
  <cp:revision>6</cp:revision>
  <dcterms:created xsi:type="dcterms:W3CDTF">2020-08-28T22:54:07Z</dcterms:created>
  <dcterms:modified xsi:type="dcterms:W3CDTF">2021-05-20T21:16:23Z</dcterms:modified>
</cp:coreProperties>
</file>