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CC76A1-E037-42F5-A011-8633CBCAA11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E752C-F321-4C46-9CC1-4D3EFA48B13C}" v="3" dt="2023-02-14T18:18:54.94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06" autoAdjust="0"/>
  </p:normalViewPr>
  <p:slideViewPr>
    <p:cSldViewPr>
      <p:cViewPr varScale="1">
        <p:scale>
          <a:sx n="48" d="100"/>
          <a:sy n="48" d="100"/>
        </p:scale>
        <p:origin x="4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0.55797</cdr:x>
      <cdr:y>1</cdr:y>
    </cdr:to>
    <cdr:pic>
      <cdr:nvPicPr>
        <cdr:cNvPr id="5" name="Picture 4" descr="Chart, pie char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8E7552A5-4467-05F4-3BD3-8C7B9CAA7D2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867400" cy="435133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5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8A396-618E-AAAC-4A19-3A217F466349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4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Salaries Based 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salaries between 6 diverse careers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per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Acounting</a:t>
            </a:r>
            <a:r>
              <a:rPr lang="en-US" dirty="0"/>
              <a:t> -$4.022.00</a:t>
            </a:r>
          </a:p>
          <a:p>
            <a:r>
              <a:rPr lang="en-US" dirty="0"/>
              <a:t>Banking - $3,825.00</a:t>
            </a:r>
          </a:p>
          <a:p>
            <a:r>
              <a:rPr lang="en-US" dirty="0"/>
              <a:t>Pharma - $5,319.00</a:t>
            </a:r>
          </a:p>
          <a:p>
            <a:r>
              <a:rPr lang="en-US" dirty="0"/>
              <a:t>Education - $4,093.00</a:t>
            </a:r>
          </a:p>
          <a:p>
            <a:r>
              <a:rPr lang="en-US" dirty="0"/>
              <a:t>Advertising - $3,935.00</a:t>
            </a:r>
          </a:p>
          <a:p>
            <a:r>
              <a:rPr lang="en-US" dirty="0"/>
              <a:t>IT-Software - $4,260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ADB543C-9925-BF52-020D-C8124A09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8" y="2282825"/>
            <a:ext cx="5202669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IT-Software is by far the largest industry and accounts for over three fourths the job market</a:t>
            </a:r>
          </a:p>
        </p:txBody>
      </p:sp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82061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38200"/>
          </a:xfrm>
        </p:spPr>
        <p:txBody>
          <a:bodyPr/>
          <a:lstStyle/>
          <a:p>
            <a:r>
              <a:rPr lang="en-US" dirty="0"/>
              <a:t>Side by Side Comparison of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1" y="1447800"/>
            <a:ext cx="4343400" cy="3124201"/>
          </a:xfrm>
        </p:spPr>
        <p:txBody>
          <a:bodyPr/>
          <a:lstStyle/>
          <a:p>
            <a:r>
              <a:rPr lang="en-US" dirty="0"/>
              <a:t>Education has the largest range of salary</a:t>
            </a:r>
          </a:p>
          <a:p>
            <a:r>
              <a:rPr lang="en-US" dirty="0"/>
              <a:t>Accounting has the smallest range</a:t>
            </a:r>
          </a:p>
          <a:p>
            <a:r>
              <a:rPr lang="en-US" dirty="0"/>
              <a:t>Beside Pharma the median salary is very similar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6654039"/>
              </p:ext>
            </p:extLst>
          </p:nvPr>
        </p:nvGraphicFramePr>
        <p:xfrm>
          <a:off x="6607175" y="2667000"/>
          <a:ext cx="489585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2A3C97-00CC-90A8-B078-BBC08DC46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30288"/>
            <a:ext cx="6302740" cy="5562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9C83-639F-70F0-E575-F2D29573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Salaries by Field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0CD123B2-0DE5-9DA2-700D-294503F34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95575"/>
            <a:ext cx="3925194" cy="2934369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CA065C-D250-486B-DB36-30437EAFFB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2609281"/>
              </p:ext>
            </p:extLst>
          </p:nvPr>
        </p:nvGraphicFramePr>
        <p:xfrm>
          <a:off x="6607175" y="2667000"/>
          <a:ext cx="489585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10528656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1303406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2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$3,956.00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$3,655.00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$5,314.00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$3,523.00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$3,579.50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5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IT-Software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$4,434.00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5920D187-CB93-2A4B-1E17-7C4519B6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57200"/>
            <a:ext cx="94773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3661975-9274-5C98-3B6F-5B413C9E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95300"/>
            <a:ext cx="869277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9536C5B-6B21-56F0-4382-623D561FD8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57" y="228600"/>
            <a:ext cx="81234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121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Corbel</vt:lpstr>
      <vt:lpstr>Parallax</vt:lpstr>
      <vt:lpstr>Salaries Based on Industry</vt:lpstr>
      <vt:lpstr>Average Salary per Field</vt:lpstr>
      <vt:lpstr>IT-Software is by far the largest industry and accounts for over three fourths the job market</vt:lpstr>
      <vt:lpstr>Side by Side Comparison of Ranges</vt:lpstr>
      <vt:lpstr>Median Salaries by Field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Salaries Based on Industry</dc:title>
  <dc:creator>Emilie Banz</dc:creator>
  <cp:lastModifiedBy>Emilie Banz</cp:lastModifiedBy>
  <cp:revision>1</cp:revision>
  <dcterms:created xsi:type="dcterms:W3CDTF">2023-02-14T01:04:26Z</dcterms:created>
  <dcterms:modified xsi:type="dcterms:W3CDTF">2023-02-14T18:19:41Z</dcterms:modified>
</cp:coreProperties>
</file>