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sldIdLst>
    <p:sldId id="256" r:id="rId2"/>
    <p:sldId id="259" r:id="rId3"/>
    <p:sldId id="262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>
        <p:scale>
          <a:sx n="86" d="100"/>
          <a:sy n="86" d="100"/>
        </p:scale>
        <p:origin x="3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4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3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9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6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23" r:id="rId6"/>
    <p:sldLayoutId id="2147483718" r:id="rId7"/>
    <p:sldLayoutId id="2147483719" r:id="rId8"/>
    <p:sldLayoutId id="2147483720" r:id="rId9"/>
    <p:sldLayoutId id="2147483722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lack">
            <a:extLst>
              <a:ext uri="{FF2B5EF4-FFF2-40B4-BE49-F238E27FC236}">
                <a16:creationId xmlns:a16="http://schemas.microsoft.com/office/drawing/2014/main" id="{56610276-AEC4-4F9F-8F19-EBC8B8B8F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D5A1A58B-55F0-D04D-056A-942EAC100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670" r="-1" b="695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ADD09-5353-5E5A-E353-5CC6BC111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663959"/>
            <a:ext cx="6071154" cy="504854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Where are all the jobs with the highest salaries in India?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766F5-42A2-6995-940A-B17713CC5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7499" y="663959"/>
            <a:ext cx="2659798" cy="504855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Chris</a:t>
            </a:r>
          </a:p>
        </p:txBody>
      </p:sp>
      <p:cxnSp>
        <p:nvCxnSpPr>
          <p:cNvPr id="30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F444DC-2BF7-4689-B6E1-0F0D0E9C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277100" y="335783"/>
            <a:ext cx="0" cy="5711654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70613-1FAF-55F0-B65B-364A2AAD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9856"/>
            <a:ext cx="5981860" cy="10406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Top Location to search for employment</a:t>
            </a:r>
          </a:p>
        </p:txBody>
      </p:sp>
      <p:cxnSp>
        <p:nvCxnSpPr>
          <p:cNvPr id="29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61797E45-96D8-9F2E-C7A9-B1CFEDA3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7" y="2124003"/>
            <a:ext cx="4681217" cy="3588508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3247C40-B055-641E-4CB2-DCC3FBB0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11" y="2062616"/>
            <a:ext cx="4946091" cy="3747384"/>
          </a:xfrm>
        </p:spPr>
        <p:txBody>
          <a:bodyPr/>
          <a:lstStyle/>
          <a:p>
            <a:r>
              <a:rPr lang="en-US" dirty="0"/>
              <a:t>Top locations in India to look for jobs in order:</a:t>
            </a:r>
          </a:p>
          <a:p>
            <a:pPr lvl="1"/>
            <a:r>
              <a:rPr lang="en-US" dirty="0"/>
              <a:t>Bengaluru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70 </a:t>
            </a:r>
          </a:p>
          <a:p>
            <a:pPr lvl="1"/>
            <a:r>
              <a:rPr lang="en-US" dirty="0"/>
              <a:t>Mumbai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58</a:t>
            </a:r>
          </a:p>
          <a:p>
            <a:pPr lvl="1"/>
            <a:r>
              <a:rPr lang="en-US" dirty="0"/>
              <a:t>Pune </a:t>
            </a:r>
            <a:r>
              <a:rPr lang="en-US" dirty="0">
                <a:sym typeface="Wingdings" pitchFamily="2" charset="2"/>
              </a:rPr>
              <a:t> 45</a:t>
            </a:r>
          </a:p>
          <a:p>
            <a:pPr lvl="1"/>
            <a:r>
              <a:rPr lang="en-US" dirty="0">
                <a:sym typeface="Wingdings" pitchFamily="2" charset="2"/>
              </a:rPr>
              <a:t>Gurgaon  38</a:t>
            </a:r>
          </a:p>
          <a:p>
            <a:pPr lvl="1"/>
            <a:r>
              <a:rPr lang="en-US" dirty="0">
                <a:sym typeface="Wingdings" pitchFamily="2" charset="2"/>
              </a:rPr>
              <a:t>Hyderabad  37</a:t>
            </a:r>
          </a:p>
          <a:p>
            <a:pPr lvl="1"/>
            <a:r>
              <a:rPr lang="en-US" dirty="0">
                <a:sym typeface="Wingdings" pitchFamily="2" charset="2"/>
              </a:rPr>
              <a:t>Kolkata  32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6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70613-1FAF-55F0-B65B-364A2AAD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9856"/>
            <a:ext cx="5981860" cy="10406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Average Salary by Location</a:t>
            </a:r>
          </a:p>
        </p:txBody>
      </p:sp>
      <p:cxnSp>
        <p:nvCxnSpPr>
          <p:cNvPr id="29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7518131-7926-56DD-0C98-EA4CC57313A2}"/>
              </a:ext>
            </a:extLst>
          </p:cNvPr>
          <p:cNvSpPr txBox="1">
            <a:spLocks/>
          </p:cNvSpPr>
          <p:nvPr/>
        </p:nvSpPr>
        <p:spPr>
          <a:xfrm>
            <a:off x="5660511" y="2062616"/>
            <a:ext cx="4946091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Salary:</a:t>
            </a:r>
          </a:p>
          <a:p>
            <a:pPr lvl="1"/>
            <a:r>
              <a:rPr lang="en-US" dirty="0"/>
              <a:t>Mumbai </a:t>
            </a:r>
            <a:r>
              <a:rPr lang="en-US" dirty="0">
                <a:sym typeface="Wingdings" pitchFamily="2" charset="2"/>
              </a:rPr>
              <a:t> $4,476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Kolkata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$4,352</a:t>
            </a:r>
          </a:p>
          <a:p>
            <a:pPr lvl="1"/>
            <a:r>
              <a:rPr lang="en-US" dirty="0"/>
              <a:t>Hyderabad </a:t>
            </a:r>
            <a:r>
              <a:rPr lang="en-US" dirty="0">
                <a:sym typeface="Wingdings" pitchFamily="2" charset="2"/>
              </a:rPr>
              <a:t> $4,243</a:t>
            </a:r>
          </a:p>
          <a:p>
            <a:pPr lvl="1"/>
            <a:r>
              <a:rPr lang="en-US" dirty="0">
                <a:sym typeface="Wingdings" pitchFamily="2" charset="2"/>
              </a:rPr>
              <a:t>Gurgaon  $4,153</a:t>
            </a:r>
          </a:p>
          <a:p>
            <a:pPr lvl="1"/>
            <a:r>
              <a:rPr lang="en-US" dirty="0">
                <a:sym typeface="Wingdings" pitchFamily="2" charset="2"/>
              </a:rPr>
              <a:t>Pune  $4,053</a:t>
            </a:r>
          </a:p>
          <a:p>
            <a:pPr lvl="1"/>
            <a:r>
              <a:rPr lang="en-US" dirty="0">
                <a:sym typeface="Wingdings" pitchFamily="2" charset="2"/>
              </a:rPr>
              <a:t>Bengaluru  $3,969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A377F-808D-5307-90BF-49B0E9A9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5" y="2081936"/>
            <a:ext cx="4719299" cy="377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5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5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7ADFA-8093-4683-6593-4B7F6073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9856"/>
            <a:ext cx="5981860" cy="10406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Salary Range By Location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A807B4-84B7-2173-8152-71D9B9A52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1" b="-2"/>
          <a:stretch/>
        </p:blipFill>
        <p:spPr>
          <a:xfrm>
            <a:off x="367744" y="1886565"/>
            <a:ext cx="10386270" cy="4160870"/>
          </a:xfrm>
          <a:prstGeom prst="rect">
            <a:avLst/>
          </a:prstGeom>
        </p:spPr>
      </p:pic>
      <p:sp>
        <p:nvSpPr>
          <p:cNvPr id="70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8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5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5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7ADFA-8093-4683-6593-4B7F6073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9856"/>
            <a:ext cx="5981860" cy="10406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Analysis Results</a:t>
            </a:r>
          </a:p>
        </p:txBody>
      </p:sp>
      <p:sp>
        <p:nvSpPr>
          <p:cNvPr id="70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8D79C-E62C-A8A1-3EB9-5441FF14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Mumbai has the most opportunity to find a job</a:t>
            </a:r>
          </a:p>
          <a:p>
            <a:pPr lvl="2"/>
            <a:r>
              <a:rPr lang="en-US" sz="2800" dirty="0"/>
              <a:t>Total of available positions 58</a:t>
            </a:r>
          </a:p>
          <a:p>
            <a:pPr lvl="1"/>
            <a:r>
              <a:rPr lang="en-US" sz="2800" dirty="0"/>
              <a:t>Mumbai has the highest top end range of salaried positions </a:t>
            </a:r>
          </a:p>
          <a:p>
            <a:pPr lvl="2"/>
            <a:r>
              <a:rPr lang="en-US" sz="2800" dirty="0"/>
              <a:t>Minimum Salary of $3,500 </a:t>
            </a:r>
          </a:p>
          <a:p>
            <a:pPr lvl="2"/>
            <a:r>
              <a:rPr lang="en-US" sz="2800" dirty="0"/>
              <a:t>Maximum Salary of $5,900</a:t>
            </a:r>
          </a:p>
          <a:p>
            <a:pPr lvl="1"/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34643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215</TotalTime>
  <Words>121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Elephant</vt:lpstr>
      <vt:lpstr>Univers Condensed</vt:lpstr>
      <vt:lpstr>MimeoVTI</vt:lpstr>
      <vt:lpstr>Where are all the jobs with the highest salaries in India?</vt:lpstr>
      <vt:lpstr>Top Location to search for employment</vt:lpstr>
      <vt:lpstr>Average Salary by Location</vt:lpstr>
      <vt:lpstr>Salary Range By Location</vt:lpstr>
      <vt:lpstr>Analysis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all the jobs with the highest salaries in India?</dc:title>
  <dc:creator>Christopher Cruz</dc:creator>
  <cp:lastModifiedBy>Christopher Cruz</cp:lastModifiedBy>
  <cp:revision>1</cp:revision>
  <dcterms:created xsi:type="dcterms:W3CDTF">2023-02-12T20:48:42Z</dcterms:created>
  <dcterms:modified xsi:type="dcterms:W3CDTF">2023-02-13T00:24:29Z</dcterms:modified>
</cp:coreProperties>
</file>