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23"/>
  </p:notesMasterIdLst>
  <p:sldIdLst>
    <p:sldId id="256" r:id="rId2"/>
    <p:sldId id="261" r:id="rId3"/>
    <p:sldId id="271" r:id="rId4"/>
    <p:sldId id="266" r:id="rId5"/>
    <p:sldId id="257" r:id="rId6"/>
    <p:sldId id="275" r:id="rId7"/>
    <p:sldId id="276" r:id="rId8"/>
    <p:sldId id="273" r:id="rId9"/>
    <p:sldId id="278" r:id="rId10"/>
    <p:sldId id="279" r:id="rId11"/>
    <p:sldId id="280" r:id="rId12"/>
    <p:sldId id="282" r:id="rId13"/>
    <p:sldId id="281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 autoAdjust="0"/>
    <p:restoredTop sz="95885" autoAdjust="0"/>
  </p:normalViewPr>
  <p:slideViewPr>
    <p:cSldViewPr>
      <p:cViewPr varScale="1">
        <p:scale>
          <a:sx n="152" d="100"/>
          <a:sy n="152" d="100"/>
        </p:scale>
        <p:origin x="93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Calenda" userId="a8179eb3c5e7e580" providerId="LiveId" clId="{AE0FECD3-A3F2-45F8-82F9-8DD098ECCA5D}"/>
    <pc:docChg chg="undo custSel addSld delSld modSld sldOrd">
      <pc:chgData name="Marco Calenda" userId="a8179eb3c5e7e580" providerId="LiveId" clId="{AE0FECD3-A3F2-45F8-82F9-8DD098ECCA5D}" dt="2023-06-30T13:40:16.228" v="4848"/>
      <pc:docMkLst>
        <pc:docMk/>
      </pc:docMkLst>
      <pc:sldChg chg="addSp modSp mod">
        <pc:chgData name="Marco Calenda" userId="a8179eb3c5e7e580" providerId="LiveId" clId="{AE0FECD3-A3F2-45F8-82F9-8DD098ECCA5D}" dt="2023-06-11T23:03:07.119" v="1397" actId="255"/>
        <pc:sldMkLst>
          <pc:docMk/>
          <pc:sldMk cId="1193513296" sldId="256"/>
        </pc:sldMkLst>
        <pc:spChg chg="add mod">
          <ac:chgData name="Marco Calenda" userId="a8179eb3c5e7e580" providerId="LiveId" clId="{AE0FECD3-A3F2-45F8-82F9-8DD098ECCA5D}" dt="2023-06-11T22:42:20.245" v="1109" actId="1076"/>
          <ac:spMkLst>
            <pc:docMk/>
            <pc:sldMk cId="1193513296" sldId="256"/>
            <ac:spMk id="2" creationId="{68C0D3F0-86BA-6500-70E0-6DE57670A083}"/>
          </ac:spMkLst>
        </pc:spChg>
        <pc:spChg chg="mod">
          <ac:chgData name="Marco Calenda" userId="a8179eb3c5e7e580" providerId="LiveId" clId="{AE0FECD3-A3F2-45F8-82F9-8DD098ECCA5D}" dt="2023-06-11T23:03:07.119" v="1397" actId="255"/>
          <ac:spMkLst>
            <pc:docMk/>
            <pc:sldMk cId="1193513296" sldId="256"/>
            <ac:spMk id="19" creationId="{F1D682C1-187F-A537-ED07-B509944C5372}"/>
          </ac:spMkLst>
        </pc:spChg>
        <pc:spChg chg="mod">
          <ac:chgData name="Marco Calenda" userId="a8179eb3c5e7e580" providerId="LiveId" clId="{AE0FECD3-A3F2-45F8-82F9-8DD098ECCA5D}" dt="2023-06-11T22:42:39.632" v="1110" actId="1076"/>
          <ac:spMkLst>
            <pc:docMk/>
            <pc:sldMk cId="1193513296" sldId="256"/>
            <ac:spMk id="22" creationId="{CC6EF037-CA7D-AC28-08FB-45E3A30F34BC}"/>
          </ac:spMkLst>
        </pc:spChg>
        <pc:graphicFrameChg chg="modGraphic">
          <ac:chgData name="Marco Calenda" userId="a8179eb3c5e7e580" providerId="LiveId" clId="{AE0FECD3-A3F2-45F8-82F9-8DD098ECCA5D}" dt="2023-06-11T22:41:13.771" v="1100" actId="207"/>
          <ac:graphicFrameMkLst>
            <pc:docMk/>
            <pc:sldMk cId="1193513296" sldId="256"/>
            <ac:graphicFrameMk id="20" creationId="{5650C33F-964E-BE7C-A1A1-7236269C17A1}"/>
          </ac:graphicFrameMkLst>
        </pc:graphicFrameChg>
      </pc:sldChg>
      <pc:sldChg chg="addSp delSp modSp mod">
        <pc:chgData name="Marco Calenda" userId="a8179eb3c5e7e580" providerId="LiveId" clId="{AE0FECD3-A3F2-45F8-82F9-8DD098ECCA5D}" dt="2023-06-30T12:59:55.695" v="4517" actId="20577"/>
        <pc:sldMkLst>
          <pc:docMk/>
          <pc:sldMk cId="1852927219" sldId="257"/>
        </pc:sldMkLst>
        <pc:spChg chg="add mod topLvl">
          <ac:chgData name="Marco Calenda" userId="a8179eb3c5e7e580" providerId="LiveId" clId="{AE0FECD3-A3F2-45F8-82F9-8DD098ECCA5D}" dt="2023-06-29T21:53:51.047" v="1503" actId="1076"/>
          <ac:spMkLst>
            <pc:docMk/>
            <pc:sldMk cId="1852927219" sldId="257"/>
            <ac:spMk id="2" creationId="{53E4AE20-4934-DBF4-2F6A-685CA645D271}"/>
          </ac:spMkLst>
        </pc:spChg>
        <pc:spChg chg="add mod topLvl">
          <ac:chgData name="Marco Calenda" userId="a8179eb3c5e7e580" providerId="LiveId" clId="{AE0FECD3-A3F2-45F8-82F9-8DD098ECCA5D}" dt="2023-06-29T21:53:51.047" v="1503" actId="1076"/>
          <ac:spMkLst>
            <pc:docMk/>
            <pc:sldMk cId="1852927219" sldId="257"/>
            <ac:spMk id="3" creationId="{676020FE-E257-AD0A-8826-920BF74CA914}"/>
          </ac:spMkLst>
        </pc:spChg>
        <pc:spChg chg="add del mod">
          <ac:chgData name="Marco Calenda" userId="a8179eb3c5e7e580" providerId="LiveId" clId="{AE0FECD3-A3F2-45F8-82F9-8DD098ECCA5D}" dt="2023-06-11T20:14:08.496" v="378" actId="478"/>
          <ac:spMkLst>
            <pc:docMk/>
            <pc:sldMk cId="1852927219" sldId="257"/>
            <ac:spMk id="4" creationId="{518CACAC-6339-991F-7B7F-45EC28DAFA66}"/>
          </ac:spMkLst>
        </pc:spChg>
        <pc:spChg chg="add del mod">
          <ac:chgData name="Marco Calenda" userId="a8179eb3c5e7e580" providerId="LiveId" clId="{AE0FECD3-A3F2-45F8-82F9-8DD098ECCA5D}" dt="2023-06-11T20:14:01.419" v="376" actId="478"/>
          <ac:spMkLst>
            <pc:docMk/>
            <pc:sldMk cId="1852927219" sldId="257"/>
            <ac:spMk id="5" creationId="{7604F7C5-2146-7BF9-D23D-19F74BC1A16F}"/>
          </ac:spMkLst>
        </pc:spChg>
        <pc:spChg chg="mod topLvl">
          <ac:chgData name="Marco Calenda" userId="a8179eb3c5e7e580" providerId="LiveId" clId="{AE0FECD3-A3F2-45F8-82F9-8DD098ECCA5D}" dt="2023-06-29T21:53:51.047" v="1503" actId="1076"/>
          <ac:spMkLst>
            <pc:docMk/>
            <pc:sldMk cId="1852927219" sldId="257"/>
            <ac:spMk id="9" creationId="{6D36760A-5C4F-9C95-9EDF-99E1683B2519}"/>
          </ac:spMkLst>
        </pc:spChg>
        <pc:spChg chg="del">
          <ac:chgData name="Marco Calenda" userId="a8179eb3c5e7e580" providerId="LiveId" clId="{AE0FECD3-A3F2-45F8-82F9-8DD098ECCA5D}" dt="2023-06-11T20:10:38.979" v="274" actId="478"/>
          <ac:spMkLst>
            <pc:docMk/>
            <pc:sldMk cId="1852927219" sldId="257"/>
            <ac:spMk id="14" creationId="{BC00F473-B41B-C469-6905-913D764BCB15}"/>
          </ac:spMkLst>
        </pc:spChg>
        <pc:spChg chg="del mod">
          <ac:chgData name="Marco Calenda" userId="a8179eb3c5e7e580" providerId="LiveId" clId="{AE0FECD3-A3F2-45F8-82F9-8DD098ECCA5D}" dt="2023-06-11T20:15:12.995" v="391" actId="478"/>
          <ac:spMkLst>
            <pc:docMk/>
            <pc:sldMk cId="1852927219" sldId="257"/>
            <ac:spMk id="17" creationId="{BE5C592E-9979-2B4E-42C8-EB87FC8E4554}"/>
          </ac:spMkLst>
        </pc:spChg>
        <pc:spChg chg="del mod">
          <ac:chgData name="Marco Calenda" userId="a8179eb3c5e7e580" providerId="LiveId" clId="{AE0FECD3-A3F2-45F8-82F9-8DD098ECCA5D}" dt="2023-06-11T20:14:00.908" v="375" actId="478"/>
          <ac:spMkLst>
            <pc:docMk/>
            <pc:sldMk cId="1852927219" sldId="257"/>
            <ac:spMk id="21" creationId="{5E215BC3-B840-15D3-1D96-D388DD6F97FC}"/>
          </ac:spMkLst>
        </pc:spChg>
        <pc:spChg chg="mod">
          <ac:chgData name="Marco Calenda" userId="a8179eb3c5e7e580" providerId="LiveId" clId="{AE0FECD3-A3F2-45F8-82F9-8DD098ECCA5D}" dt="2023-06-30T12:59:55.695" v="4517" actId="20577"/>
          <ac:spMkLst>
            <pc:docMk/>
            <pc:sldMk cId="1852927219" sldId="257"/>
            <ac:spMk id="23" creationId="{D1879C9A-F978-A127-7108-406EF597B3F2}"/>
          </ac:spMkLst>
        </pc:spChg>
        <pc:spChg chg="del">
          <ac:chgData name="Marco Calenda" userId="a8179eb3c5e7e580" providerId="LiveId" clId="{AE0FECD3-A3F2-45F8-82F9-8DD098ECCA5D}" dt="2023-06-11T20:10:37.225" v="273" actId="478"/>
          <ac:spMkLst>
            <pc:docMk/>
            <pc:sldMk cId="1852927219" sldId="257"/>
            <ac:spMk id="26" creationId="{BCEA8B29-4599-2F7E-0DFC-5F14A4F88AD6}"/>
          </ac:spMkLst>
        </pc:spChg>
        <pc:spChg chg="mod topLvl">
          <ac:chgData name="Marco Calenda" userId="a8179eb3c5e7e580" providerId="LiveId" clId="{AE0FECD3-A3F2-45F8-82F9-8DD098ECCA5D}" dt="2023-06-29T21:53:51.047" v="1503" actId="1076"/>
          <ac:spMkLst>
            <pc:docMk/>
            <pc:sldMk cId="1852927219" sldId="257"/>
            <ac:spMk id="38" creationId="{0E43DD84-8BA1-5A96-2043-0A09A6CF1E2C}"/>
          </ac:spMkLst>
        </pc:spChg>
        <pc:spChg chg="add del mod">
          <ac:chgData name="Marco Calenda" userId="a8179eb3c5e7e580" providerId="LiveId" clId="{AE0FECD3-A3F2-45F8-82F9-8DD098ECCA5D}" dt="2023-06-11T18:48:39.815" v="170" actId="478"/>
          <ac:spMkLst>
            <pc:docMk/>
            <pc:sldMk cId="1852927219" sldId="257"/>
            <ac:spMk id="40" creationId="{A8BC4A09-2020-937A-2ECA-757F4647F8C7}"/>
          </ac:spMkLst>
        </pc:spChg>
        <pc:grpChg chg="add mod">
          <ac:chgData name="Marco Calenda" userId="a8179eb3c5e7e580" providerId="LiveId" clId="{AE0FECD3-A3F2-45F8-82F9-8DD098ECCA5D}" dt="2023-06-29T21:53:51.047" v="1503" actId="1076"/>
          <ac:grpSpMkLst>
            <pc:docMk/>
            <pc:sldMk cId="1852927219" sldId="257"/>
            <ac:grpSpMk id="4" creationId="{88BACF84-4B1C-4412-7E69-39DD3D346925}"/>
          </ac:grpSpMkLst>
        </pc:grpChg>
        <pc:grpChg chg="add mod">
          <ac:chgData name="Marco Calenda" userId="a8179eb3c5e7e580" providerId="LiveId" clId="{AE0FECD3-A3F2-45F8-82F9-8DD098ECCA5D}" dt="2023-06-29T21:53:51.047" v="1503" actId="1076"/>
          <ac:grpSpMkLst>
            <pc:docMk/>
            <pc:sldMk cId="1852927219" sldId="257"/>
            <ac:grpSpMk id="5" creationId="{B86161C3-DFD7-E9F7-3738-B3295BCABA12}"/>
          </ac:grpSpMkLst>
        </pc:grpChg>
        <pc:grpChg chg="add del mod">
          <ac:chgData name="Marco Calenda" userId="a8179eb3c5e7e580" providerId="LiveId" clId="{AE0FECD3-A3F2-45F8-82F9-8DD098ECCA5D}" dt="2023-06-29T21:52:30.165" v="1489" actId="165"/>
          <ac:grpSpMkLst>
            <pc:docMk/>
            <pc:sldMk cId="1852927219" sldId="257"/>
            <ac:grpSpMk id="6" creationId="{955596A1-4AF9-90FB-6CA3-213EC9C5BD94}"/>
          </ac:grpSpMkLst>
        </pc:grpChg>
        <pc:grpChg chg="add mod">
          <ac:chgData name="Marco Calenda" userId="a8179eb3c5e7e580" providerId="LiveId" clId="{AE0FECD3-A3F2-45F8-82F9-8DD098ECCA5D}" dt="2023-06-29T21:53:51.047" v="1503" actId="1076"/>
          <ac:grpSpMkLst>
            <pc:docMk/>
            <pc:sldMk cId="1852927219" sldId="257"/>
            <ac:grpSpMk id="7" creationId="{7D18F010-D75B-E9EC-5912-CE9581A1A967}"/>
          </ac:grpSpMkLst>
        </pc:grpChg>
        <pc:grpChg chg="add mod">
          <ac:chgData name="Marco Calenda" userId="a8179eb3c5e7e580" providerId="LiveId" clId="{AE0FECD3-A3F2-45F8-82F9-8DD098ECCA5D}" dt="2023-06-29T21:53:51.047" v="1503" actId="1076"/>
          <ac:grpSpMkLst>
            <pc:docMk/>
            <pc:sldMk cId="1852927219" sldId="257"/>
            <ac:grpSpMk id="8" creationId="{7757E76F-02D0-A3AB-7A9C-99A857D4DE25}"/>
          </ac:grpSpMkLst>
        </pc:grpChg>
        <pc:grpChg chg="add mod">
          <ac:chgData name="Marco Calenda" userId="a8179eb3c5e7e580" providerId="LiveId" clId="{AE0FECD3-A3F2-45F8-82F9-8DD098ECCA5D}" dt="2023-06-29T21:53:51.047" v="1503" actId="1076"/>
          <ac:grpSpMkLst>
            <pc:docMk/>
            <pc:sldMk cId="1852927219" sldId="257"/>
            <ac:grpSpMk id="10" creationId="{36B35FA2-2C1F-AAFC-3779-A21A2A95A9A8}"/>
          </ac:grpSpMkLst>
        </pc:grpChg>
        <pc:picChg chg="add del mod">
          <ac:chgData name="Marco Calenda" userId="a8179eb3c5e7e580" providerId="LiveId" clId="{AE0FECD3-A3F2-45F8-82F9-8DD098ECCA5D}" dt="2023-06-11T22:36:28.519" v="1058" actId="478"/>
          <ac:picMkLst>
            <pc:docMk/>
            <pc:sldMk cId="1852927219" sldId="257"/>
            <ac:picMk id="8" creationId="{D83EA5D5-F2F0-B39A-8F0D-67BBE36033D9}"/>
          </ac:picMkLst>
        </pc:picChg>
        <pc:picChg chg="add del mod">
          <ac:chgData name="Marco Calenda" userId="a8179eb3c5e7e580" providerId="LiveId" clId="{AE0FECD3-A3F2-45F8-82F9-8DD098ECCA5D}" dt="2023-06-11T22:34:06.020" v="1034" actId="478"/>
          <ac:picMkLst>
            <pc:docMk/>
            <pc:sldMk cId="1852927219" sldId="257"/>
            <ac:picMk id="10" creationId="{CB43560A-EA1F-6519-90D7-CB6FEC0ED33D}"/>
          </ac:picMkLst>
        </pc:picChg>
        <pc:picChg chg="add del mod">
          <ac:chgData name="Marco Calenda" userId="a8179eb3c5e7e580" providerId="LiveId" clId="{AE0FECD3-A3F2-45F8-82F9-8DD098ECCA5D}" dt="2023-06-11T22:35:29.618" v="1047" actId="478"/>
          <ac:picMkLst>
            <pc:docMk/>
            <pc:sldMk cId="1852927219" sldId="257"/>
            <ac:picMk id="11" creationId="{44330672-252E-349A-553B-552F909B8D79}"/>
          </ac:picMkLst>
        </pc:picChg>
        <pc:picChg chg="add del mod">
          <ac:chgData name="Marco Calenda" userId="a8179eb3c5e7e580" providerId="LiveId" clId="{AE0FECD3-A3F2-45F8-82F9-8DD098ECCA5D}" dt="2023-06-11T22:33:35.770" v="1026" actId="478"/>
          <ac:picMkLst>
            <pc:docMk/>
            <pc:sldMk cId="1852927219" sldId="257"/>
            <ac:picMk id="13" creationId="{34F14267-223A-B48A-9D0D-D68B863859CF}"/>
          </ac:picMkLst>
        </pc:picChg>
        <pc:picChg chg="add mod modCrop">
          <ac:chgData name="Marco Calenda" userId="a8179eb3c5e7e580" providerId="LiveId" clId="{AE0FECD3-A3F2-45F8-82F9-8DD098ECCA5D}" dt="2023-06-29T21:53:51.047" v="1503" actId="1076"/>
          <ac:picMkLst>
            <pc:docMk/>
            <pc:sldMk cId="1852927219" sldId="257"/>
            <ac:picMk id="16" creationId="{EA304F1F-15B8-7F80-2A08-441368B2FB6D}"/>
          </ac:picMkLst>
        </pc:picChg>
        <pc:picChg chg="add mod">
          <ac:chgData name="Marco Calenda" userId="a8179eb3c5e7e580" providerId="LiveId" clId="{AE0FECD3-A3F2-45F8-82F9-8DD098ECCA5D}" dt="2023-06-29T21:53:51.047" v="1503" actId="1076"/>
          <ac:picMkLst>
            <pc:docMk/>
            <pc:sldMk cId="1852927219" sldId="257"/>
            <ac:picMk id="19" creationId="{0BA7132B-7273-3E29-D3B1-8E759CE1CCA6}"/>
          </ac:picMkLst>
        </pc:picChg>
        <pc:picChg chg="add mod modCrop">
          <ac:chgData name="Marco Calenda" userId="a8179eb3c5e7e580" providerId="LiveId" clId="{AE0FECD3-A3F2-45F8-82F9-8DD098ECCA5D}" dt="2023-06-29T21:53:51.047" v="1503" actId="1076"/>
          <ac:picMkLst>
            <pc:docMk/>
            <pc:sldMk cId="1852927219" sldId="257"/>
            <ac:picMk id="22" creationId="{FE169613-B951-AFF0-D59C-C3427FD401C9}"/>
          </ac:picMkLst>
        </pc:picChg>
        <pc:picChg chg="add del mod">
          <ac:chgData name="Marco Calenda" userId="a8179eb3c5e7e580" providerId="LiveId" clId="{AE0FECD3-A3F2-45F8-82F9-8DD098ECCA5D}" dt="2023-06-11T22:39:24.535" v="1067" actId="21"/>
          <ac:picMkLst>
            <pc:docMk/>
            <pc:sldMk cId="1852927219" sldId="257"/>
            <ac:picMk id="27" creationId="{C74C87E1-3977-6875-235A-8A6FFA5CC5B7}"/>
          </ac:picMkLst>
        </pc:picChg>
        <pc:picChg chg="add mod">
          <ac:chgData name="Marco Calenda" userId="a8179eb3c5e7e580" providerId="LiveId" clId="{AE0FECD3-A3F2-45F8-82F9-8DD098ECCA5D}" dt="2023-06-29T21:53:51.047" v="1503" actId="1076"/>
          <ac:picMkLst>
            <pc:docMk/>
            <pc:sldMk cId="1852927219" sldId="257"/>
            <ac:picMk id="1026" creationId="{B4116387-B38F-3048-F0F1-31C69E4DE45A}"/>
          </ac:picMkLst>
        </pc:picChg>
      </pc:sldChg>
      <pc:sldChg chg="addSp delSp modSp mod ord setBg">
        <pc:chgData name="Marco Calenda" userId="a8179eb3c5e7e580" providerId="LiveId" clId="{AE0FECD3-A3F2-45F8-82F9-8DD098ECCA5D}" dt="2023-06-30T13:13:22.751" v="4605" actId="478"/>
        <pc:sldMkLst>
          <pc:docMk/>
          <pc:sldMk cId="1822429154" sldId="258"/>
        </pc:sldMkLst>
        <pc:spChg chg="add del mod">
          <ac:chgData name="Marco Calenda" userId="a8179eb3c5e7e580" providerId="LiveId" clId="{AE0FECD3-A3F2-45F8-82F9-8DD098ECCA5D}" dt="2023-06-30T13:13:22.751" v="4605" actId="478"/>
          <ac:spMkLst>
            <pc:docMk/>
            <pc:sldMk cId="1822429154" sldId="258"/>
            <ac:spMk id="2" creationId="{9ED9653F-111F-EF05-DFAC-B0517F7354AF}"/>
          </ac:spMkLst>
        </pc:spChg>
        <pc:spChg chg="del mod">
          <ac:chgData name="Marco Calenda" userId="a8179eb3c5e7e580" providerId="LiveId" clId="{AE0FECD3-A3F2-45F8-82F9-8DD098ECCA5D}" dt="2023-06-11T21:17:50.536" v="518"/>
          <ac:spMkLst>
            <pc:docMk/>
            <pc:sldMk cId="1822429154" sldId="258"/>
            <ac:spMk id="3" creationId="{652B1D70-99B1-945C-1E41-1E9C15A8776C}"/>
          </ac:spMkLst>
        </pc:spChg>
        <pc:spChg chg="add del">
          <ac:chgData name="Marco Calenda" userId="a8179eb3c5e7e580" providerId="LiveId" clId="{AE0FECD3-A3F2-45F8-82F9-8DD098ECCA5D}" dt="2023-06-11T22:02:22.573" v="536" actId="22"/>
          <ac:spMkLst>
            <pc:docMk/>
            <pc:sldMk cId="1822429154" sldId="258"/>
            <ac:spMk id="4" creationId="{AFF4C03D-1BF7-7E3F-0A99-8AE82AFCC8B4}"/>
          </ac:spMkLst>
        </pc:spChg>
        <pc:spChg chg="add del mod ord">
          <ac:chgData name="Marco Calenda" userId="a8179eb3c5e7e580" providerId="LiveId" clId="{AE0FECD3-A3F2-45F8-82F9-8DD098ECCA5D}" dt="2023-06-30T13:13:21.611" v="4603" actId="478"/>
          <ac:spMkLst>
            <pc:docMk/>
            <pc:sldMk cId="1822429154" sldId="258"/>
            <ac:spMk id="7" creationId="{6BB6FE90-CB2D-4F85-BDF9-945BD5907F72}"/>
          </ac:spMkLst>
        </pc:spChg>
        <pc:spChg chg="add mod">
          <ac:chgData name="Marco Calenda" userId="a8179eb3c5e7e580" providerId="LiveId" clId="{AE0FECD3-A3F2-45F8-82F9-8DD098ECCA5D}" dt="2023-06-30T13:04:07.916" v="4555" actId="113"/>
          <ac:spMkLst>
            <pc:docMk/>
            <pc:sldMk cId="1822429154" sldId="258"/>
            <ac:spMk id="17" creationId="{CD780823-9EA9-525A-C071-54CA512C891D}"/>
          </ac:spMkLst>
        </pc:spChg>
        <pc:spChg chg="add del mod">
          <ac:chgData name="Marco Calenda" userId="a8179eb3c5e7e580" providerId="LiveId" clId="{AE0FECD3-A3F2-45F8-82F9-8DD098ECCA5D}" dt="2023-06-30T13:10:54.690" v="4579" actId="478"/>
          <ac:spMkLst>
            <pc:docMk/>
            <pc:sldMk cId="1822429154" sldId="258"/>
            <ac:spMk id="19" creationId="{50757482-28AA-7737-93E2-B3A32171D192}"/>
          </ac:spMkLst>
        </pc:spChg>
        <pc:spChg chg="del mod">
          <ac:chgData name="Marco Calenda" userId="a8179eb3c5e7e580" providerId="LiveId" clId="{AE0FECD3-A3F2-45F8-82F9-8DD098ECCA5D}" dt="2023-06-11T22:14:43.486" v="576" actId="478"/>
          <ac:spMkLst>
            <pc:docMk/>
            <pc:sldMk cId="1822429154" sldId="258"/>
            <ac:spMk id="23" creationId="{D1879C9A-F978-A127-7108-406EF597B3F2}"/>
          </ac:spMkLst>
        </pc:spChg>
        <pc:spChg chg="del mod">
          <ac:chgData name="Marco Calenda" userId="a8179eb3c5e7e580" providerId="LiveId" clId="{AE0FECD3-A3F2-45F8-82F9-8DD098ECCA5D}" dt="2023-06-11T21:14:47.384" v="514" actId="478"/>
          <ac:spMkLst>
            <pc:docMk/>
            <pc:sldMk cId="1822429154" sldId="258"/>
            <ac:spMk id="61" creationId="{75D1008C-8B0D-DAA1-0A64-91488E38E03D}"/>
          </ac:spMkLst>
        </pc:spChg>
        <pc:spChg chg="del">
          <ac:chgData name="Marco Calenda" userId="a8179eb3c5e7e580" providerId="LiveId" clId="{AE0FECD3-A3F2-45F8-82F9-8DD098ECCA5D}" dt="2023-06-11T21:14:41.453" v="512" actId="478"/>
          <ac:spMkLst>
            <pc:docMk/>
            <pc:sldMk cId="1822429154" sldId="258"/>
            <ac:spMk id="2048" creationId="{A7153B1B-8899-95F7-A53D-F0C334EC4D86}"/>
          </ac:spMkLst>
        </pc:spChg>
        <pc:spChg chg="del">
          <ac:chgData name="Marco Calenda" userId="a8179eb3c5e7e580" providerId="LiveId" clId="{AE0FECD3-A3F2-45F8-82F9-8DD098ECCA5D}" dt="2023-06-11T21:14:37.912" v="511" actId="478"/>
          <ac:spMkLst>
            <pc:docMk/>
            <pc:sldMk cId="1822429154" sldId="258"/>
            <ac:spMk id="2049" creationId="{B449A27F-1708-C6DD-C2A8-EE3CCFA02369}"/>
          </ac:spMkLst>
        </pc:spChg>
        <pc:spChg chg="del">
          <ac:chgData name="Marco Calenda" userId="a8179eb3c5e7e580" providerId="LiveId" clId="{AE0FECD3-A3F2-45F8-82F9-8DD098ECCA5D}" dt="2023-06-11T21:14:41.453" v="512" actId="478"/>
          <ac:spMkLst>
            <pc:docMk/>
            <pc:sldMk cId="1822429154" sldId="258"/>
            <ac:spMk id="2051" creationId="{2CC4DA5F-FABD-1B25-D9D7-96A60BE7340F}"/>
          </ac:spMkLst>
        </pc:spChg>
        <pc:spChg chg="del">
          <ac:chgData name="Marco Calenda" userId="a8179eb3c5e7e580" providerId="LiveId" clId="{AE0FECD3-A3F2-45F8-82F9-8DD098ECCA5D}" dt="2023-06-11T21:14:41.453" v="512" actId="478"/>
          <ac:spMkLst>
            <pc:docMk/>
            <pc:sldMk cId="1822429154" sldId="258"/>
            <ac:spMk id="2053" creationId="{EF877D11-9E1B-A02C-17D5-D6B26A54E652}"/>
          </ac:spMkLst>
        </pc:spChg>
        <pc:grpChg chg="del">
          <ac:chgData name="Marco Calenda" userId="a8179eb3c5e7e580" providerId="LiveId" clId="{AE0FECD3-A3F2-45F8-82F9-8DD098ECCA5D}" dt="2023-06-11T21:14:36.386" v="510" actId="478"/>
          <ac:grpSpMkLst>
            <pc:docMk/>
            <pc:sldMk cId="1822429154" sldId="258"/>
            <ac:grpSpMk id="63" creationId="{871CECC7-9B4F-1CE3-ACEA-90F5DF6D0D25}"/>
          </ac:grpSpMkLst>
        </pc:grpChg>
        <pc:picChg chg="add del mod">
          <ac:chgData name="Marco Calenda" userId="a8179eb3c5e7e580" providerId="LiveId" clId="{AE0FECD3-A3F2-45F8-82F9-8DD098ECCA5D}" dt="2023-06-30T13:13:22.255" v="4604" actId="478"/>
          <ac:picMkLst>
            <pc:docMk/>
            <pc:sldMk cId="1822429154" sldId="258"/>
            <ac:picMk id="4" creationId="{DE9921A1-0BA7-68A8-9F1C-42EBC2BA209E}"/>
          </ac:picMkLst>
        </pc:picChg>
        <pc:picChg chg="add del mod">
          <ac:chgData name="Marco Calenda" userId="a8179eb3c5e7e580" providerId="LiveId" clId="{AE0FECD3-A3F2-45F8-82F9-8DD098ECCA5D}" dt="2023-06-11T22:05:27.913" v="542" actId="478"/>
          <ac:picMkLst>
            <pc:docMk/>
            <pc:sldMk cId="1822429154" sldId="258"/>
            <ac:picMk id="6" creationId="{6DECA009-F2A0-26BE-2723-86620B76DBB9}"/>
          </ac:picMkLst>
        </pc:picChg>
        <pc:picChg chg="add del mod">
          <ac:chgData name="Marco Calenda" userId="a8179eb3c5e7e580" providerId="LiveId" clId="{AE0FECD3-A3F2-45F8-82F9-8DD098ECCA5D}" dt="2023-06-30T13:13:21.162" v="4602" actId="478"/>
          <ac:picMkLst>
            <pc:docMk/>
            <pc:sldMk cId="1822429154" sldId="258"/>
            <ac:picMk id="6" creationId="{A34C1310-30D0-C283-AFCD-8BE580840596}"/>
          </ac:picMkLst>
        </pc:picChg>
        <pc:picChg chg="add del mod">
          <ac:chgData name="Marco Calenda" userId="a8179eb3c5e7e580" providerId="LiveId" clId="{AE0FECD3-A3F2-45F8-82F9-8DD098ECCA5D}" dt="2023-06-11T22:11:06.632" v="559" actId="478"/>
          <ac:picMkLst>
            <pc:docMk/>
            <pc:sldMk cId="1822429154" sldId="258"/>
            <ac:picMk id="8" creationId="{02F48BAC-434D-28A7-D8FD-0EC9FE7FBE2D}"/>
          </ac:picMkLst>
        </pc:picChg>
        <pc:picChg chg="add del mod">
          <ac:chgData name="Marco Calenda" userId="a8179eb3c5e7e580" providerId="LiveId" clId="{AE0FECD3-A3F2-45F8-82F9-8DD098ECCA5D}" dt="2023-06-11T22:10:39.927" v="556" actId="478"/>
          <ac:picMkLst>
            <pc:docMk/>
            <pc:sldMk cId="1822429154" sldId="258"/>
            <ac:picMk id="10" creationId="{013BB9B1-047E-6D2F-96E5-30D25329A8AB}"/>
          </ac:picMkLst>
        </pc:picChg>
        <pc:picChg chg="add del mod">
          <ac:chgData name="Marco Calenda" userId="a8179eb3c5e7e580" providerId="LiveId" clId="{AE0FECD3-A3F2-45F8-82F9-8DD098ECCA5D}" dt="2023-06-11T22:11:21.881" v="564" actId="478"/>
          <ac:picMkLst>
            <pc:docMk/>
            <pc:sldMk cId="1822429154" sldId="258"/>
            <ac:picMk id="12" creationId="{21D2E2B2-078E-1DCD-A314-C554FCAB7108}"/>
          </ac:picMkLst>
        </pc:picChg>
        <pc:picChg chg="add del mod modCrop">
          <ac:chgData name="Marco Calenda" userId="a8179eb3c5e7e580" providerId="LiveId" clId="{AE0FECD3-A3F2-45F8-82F9-8DD098ECCA5D}" dt="2023-06-11T22:39:28.836" v="1068" actId="478"/>
          <ac:picMkLst>
            <pc:docMk/>
            <pc:sldMk cId="1822429154" sldId="258"/>
            <ac:picMk id="14" creationId="{6FCD19CF-5F73-DC5D-70E6-02D9B73E7B82}"/>
          </ac:picMkLst>
        </pc:picChg>
        <pc:picChg chg="add del mod">
          <ac:chgData name="Marco Calenda" userId="a8179eb3c5e7e580" providerId="LiveId" clId="{AE0FECD3-A3F2-45F8-82F9-8DD098ECCA5D}" dt="2023-06-11T22:13:25.011" v="575" actId="478"/>
          <ac:picMkLst>
            <pc:docMk/>
            <pc:sldMk cId="1822429154" sldId="258"/>
            <ac:picMk id="16" creationId="{1E042C64-F18E-433A-180F-1B7C9B4A1AAA}"/>
          </ac:picMkLst>
        </pc:picChg>
        <pc:picChg chg="add mod modCrop">
          <ac:chgData name="Marco Calenda" userId="a8179eb3c5e7e580" providerId="LiveId" clId="{AE0FECD3-A3F2-45F8-82F9-8DD098ECCA5D}" dt="2023-06-11T22:40:16.333" v="1078" actId="1076"/>
          <ac:picMkLst>
            <pc:docMk/>
            <pc:sldMk cId="1822429154" sldId="258"/>
            <ac:picMk id="18" creationId="{CB82C2ED-5348-840D-6AAB-36FBCC95FABD}"/>
          </ac:picMkLst>
        </pc:picChg>
      </pc:sldChg>
      <pc:sldChg chg="addSp delSp modSp mod setBg">
        <pc:chgData name="Marco Calenda" userId="a8179eb3c5e7e580" providerId="LiveId" clId="{AE0FECD3-A3F2-45F8-82F9-8DD098ECCA5D}" dt="2023-06-29T21:52:00.093" v="1484" actId="12788"/>
        <pc:sldMkLst>
          <pc:docMk/>
          <pc:sldMk cId="3438657008" sldId="260"/>
        </pc:sldMkLst>
        <pc:spChg chg="add mod ord">
          <ac:chgData name="Marco Calenda" userId="a8179eb3c5e7e580" providerId="LiveId" clId="{AE0FECD3-A3F2-45F8-82F9-8DD098ECCA5D}" dt="2023-06-29T21:51:51.417" v="1482" actId="12788"/>
          <ac:spMkLst>
            <pc:docMk/>
            <pc:sldMk cId="3438657008" sldId="260"/>
            <ac:spMk id="2" creationId="{AFB3501E-8CEF-CCCE-BD61-89D54BA9C73D}"/>
          </ac:spMkLst>
        </pc:spChg>
        <pc:spChg chg="mod">
          <ac:chgData name="Marco Calenda" userId="a8179eb3c5e7e580" providerId="LiveId" clId="{AE0FECD3-A3F2-45F8-82F9-8DD098ECCA5D}" dt="2023-06-11T22:48:54.685" v="1191"/>
          <ac:spMkLst>
            <pc:docMk/>
            <pc:sldMk cId="3438657008" sldId="260"/>
            <ac:spMk id="4" creationId="{2A34E7F5-7850-B5D6-35F5-29B5E9C3754B}"/>
          </ac:spMkLst>
        </pc:spChg>
        <pc:spChg chg="mod">
          <ac:chgData name="Marco Calenda" userId="a8179eb3c5e7e580" providerId="LiveId" clId="{AE0FECD3-A3F2-45F8-82F9-8DD098ECCA5D}" dt="2023-06-11T22:48:54.685" v="1191"/>
          <ac:spMkLst>
            <pc:docMk/>
            <pc:sldMk cId="3438657008" sldId="260"/>
            <ac:spMk id="5" creationId="{6BA1CDE5-A9FB-4D17-3993-C73952245572}"/>
          </ac:spMkLst>
        </pc:spChg>
        <pc:spChg chg="mod">
          <ac:chgData name="Marco Calenda" userId="a8179eb3c5e7e580" providerId="LiveId" clId="{AE0FECD3-A3F2-45F8-82F9-8DD098ECCA5D}" dt="2023-06-11T22:48:54.685" v="1191"/>
          <ac:spMkLst>
            <pc:docMk/>
            <pc:sldMk cId="3438657008" sldId="260"/>
            <ac:spMk id="6" creationId="{9EF98AFC-B56D-6FF5-0683-EA30DC784512}"/>
          </ac:spMkLst>
        </pc:spChg>
        <pc:spChg chg="mod">
          <ac:chgData name="Marco Calenda" userId="a8179eb3c5e7e580" providerId="LiveId" clId="{AE0FECD3-A3F2-45F8-82F9-8DD098ECCA5D}" dt="2023-06-11T22:48:54.685" v="1191"/>
          <ac:spMkLst>
            <pc:docMk/>
            <pc:sldMk cId="3438657008" sldId="260"/>
            <ac:spMk id="7" creationId="{DE3C2286-D421-AF71-5792-512B874E1351}"/>
          </ac:spMkLst>
        </pc:spChg>
        <pc:spChg chg="add mod ord">
          <ac:chgData name="Marco Calenda" userId="a8179eb3c5e7e580" providerId="LiveId" clId="{AE0FECD3-A3F2-45F8-82F9-8DD098ECCA5D}" dt="2023-06-29T21:51:51.417" v="1482" actId="12788"/>
          <ac:spMkLst>
            <pc:docMk/>
            <pc:sldMk cId="3438657008" sldId="260"/>
            <ac:spMk id="12" creationId="{6AA80979-14FB-BFC5-12B1-D32B19647B99}"/>
          </ac:spMkLst>
        </pc:spChg>
        <pc:spChg chg="add mod ord">
          <ac:chgData name="Marco Calenda" userId="a8179eb3c5e7e580" providerId="LiveId" clId="{AE0FECD3-A3F2-45F8-82F9-8DD098ECCA5D}" dt="2023-06-29T21:52:00.093" v="1484" actId="12788"/>
          <ac:spMkLst>
            <pc:docMk/>
            <pc:sldMk cId="3438657008" sldId="260"/>
            <ac:spMk id="13" creationId="{A7DDD2BE-AEE7-38A6-293B-8AD84828913F}"/>
          </ac:spMkLst>
        </pc:spChg>
        <pc:spChg chg="add mod ord">
          <ac:chgData name="Marco Calenda" userId="a8179eb3c5e7e580" providerId="LiveId" clId="{AE0FECD3-A3F2-45F8-82F9-8DD098ECCA5D}" dt="2023-06-29T21:51:55.710" v="1483" actId="12788"/>
          <ac:spMkLst>
            <pc:docMk/>
            <pc:sldMk cId="3438657008" sldId="260"/>
            <ac:spMk id="14" creationId="{89D68B97-0489-56AB-1929-6AAE69061073}"/>
          </ac:spMkLst>
        </pc:spChg>
        <pc:spChg chg="add mod ord">
          <ac:chgData name="Marco Calenda" userId="a8179eb3c5e7e580" providerId="LiveId" clId="{AE0FECD3-A3F2-45F8-82F9-8DD098ECCA5D}" dt="2023-06-29T21:51:55.710" v="1483" actId="12788"/>
          <ac:spMkLst>
            <pc:docMk/>
            <pc:sldMk cId="3438657008" sldId="260"/>
            <ac:spMk id="15" creationId="{526E3626-5403-E930-35F2-754A6BDF5446}"/>
          </ac:spMkLst>
        </pc:spChg>
        <pc:spChg chg="mod">
          <ac:chgData name="Marco Calenda" userId="a8179eb3c5e7e580" providerId="LiveId" clId="{AE0FECD3-A3F2-45F8-82F9-8DD098ECCA5D}" dt="2023-06-29T21:52:00.093" v="1484" actId="12788"/>
          <ac:spMkLst>
            <pc:docMk/>
            <pc:sldMk cId="3438657008" sldId="260"/>
            <ac:spMk id="22" creationId="{D92C8120-3FD9-D82F-699B-7923EDC87556}"/>
          </ac:spMkLst>
        </pc:spChg>
        <pc:spChg chg="mod">
          <ac:chgData name="Marco Calenda" userId="a8179eb3c5e7e580" providerId="LiveId" clId="{AE0FECD3-A3F2-45F8-82F9-8DD098ECCA5D}" dt="2023-06-11T23:00:37.040" v="1388" actId="14100"/>
          <ac:spMkLst>
            <pc:docMk/>
            <pc:sldMk cId="3438657008" sldId="260"/>
            <ac:spMk id="23" creationId="{D1879C9A-F978-A127-7108-406EF597B3F2}"/>
          </ac:spMkLst>
        </pc:spChg>
        <pc:spChg chg="add del ord">
          <ac:chgData name="Marco Calenda" userId="a8179eb3c5e7e580" providerId="LiveId" clId="{AE0FECD3-A3F2-45F8-82F9-8DD098ECCA5D}" dt="2023-06-11T22:48:45.985" v="1189" actId="478"/>
          <ac:spMkLst>
            <pc:docMk/>
            <pc:sldMk cId="3438657008" sldId="260"/>
            <ac:spMk id="24" creationId="{FF39A96E-4547-6956-4F5C-D6D98BBFF826}"/>
          </ac:spMkLst>
        </pc:spChg>
        <pc:spChg chg="add del">
          <ac:chgData name="Marco Calenda" userId="a8179eb3c5e7e580" providerId="LiveId" clId="{AE0FECD3-A3F2-45F8-82F9-8DD098ECCA5D}" dt="2023-06-11T22:44:24.421" v="1116" actId="26606"/>
          <ac:spMkLst>
            <pc:docMk/>
            <pc:sldMk cId="3438657008" sldId="260"/>
            <ac:spMk id="2055" creationId="{DFACF551-333C-4400-9712-C8D645B65ACF}"/>
          </ac:spMkLst>
        </pc:spChg>
        <pc:grpChg chg="add del mod">
          <ac:chgData name="Marco Calenda" userId="a8179eb3c5e7e580" providerId="LiveId" clId="{AE0FECD3-A3F2-45F8-82F9-8DD098ECCA5D}" dt="2023-06-11T22:48:58.211" v="1192" actId="478"/>
          <ac:grpSpMkLst>
            <pc:docMk/>
            <pc:sldMk cId="3438657008" sldId="260"/>
            <ac:grpSpMk id="3" creationId="{38C20EB6-031D-A9FC-07B8-8660CC156027}"/>
          </ac:grpSpMkLst>
        </pc:grpChg>
        <pc:grpChg chg="add mod">
          <ac:chgData name="Marco Calenda" userId="a8179eb3c5e7e580" providerId="LiveId" clId="{AE0FECD3-A3F2-45F8-82F9-8DD098ECCA5D}" dt="2023-06-29T21:51:19.244" v="1477" actId="12789"/>
          <ac:grpSpMkLst>
            <pc:docMk/>
            <pc:sldMk cId="3438657008" sldId="260"/>
            <ac:grpSpMk id="16" creationId="{34D56220-46A0-5806-14CA-3C67434574FC}"/>
          </ac:grpSpMkLst>
        </pc:grpChg>
        <pc:grpChg chg="add mod">
          <ac:chgData name="Marco Calenda" userId="a8179eb3c5e7e580" providerId="LiveId" clId="{AE0FECD3-A3F2-45F8-82F9-8DD098ECCA5D}" dt="2023-06-29T21:51:19.244" v="1477" actId="12789"/>
          <ac:grpSpMkLst>
            <pc:docMk/>
            <pc:sldMk cId="3438657008" sldId="260"/>
            <ac:grpSpMk id="17" creationId="{00B33080-DB63-7A46-B29E-CBBF96DA2639}"/>
          </ac:grpSpMkLst>
        </pc:grpChg>
        <pc:grpChg chg="add mod">
          <ac:chgData name="Marco Calenda" userId="a8179eb3c5e7e580" providerId="LiveId" clId="{AE0FECD3-A3F2-45F8-82F9-8DD098ECCA5D}" dt="2023-06-29T21:51:19.244" v="1477" actId="12789"/>
          <ac:grpSpMkLst>
            <pc:docMk/>
            <pc:sldMk cId="3438657008" sldId="260"/>
            <ac:grpSpMk id="18" creationId="{3D6E3EC0-8DD9-242B-AB00-4487E4D8FEF5}"/>
          </ac:grpSpMkLst>
        </pc:grpChg>
        <pc:grpChg chg="add mod">
          <ac:chgData name="Marco Calenda" userId="a8179eb3c5e7e580" providerId="LiveId" clId="{AE0FECD3-A3F2-45F8-82F9-8DD098ECCA5D}" dt="2023-06-29T21:51:19.244" v="1477" actId="12789"/>
          <ac:grpSpMkLst>
            <pc:docMk/>
            <pc:sldMk cId="3438657008" sldId="260"/>
            <ac:grpSpMk id="19" creationId="{9B83BA87-AEFB-1180-8333-140D2A811CAE}"/>
          </ac:grpSpMkLst>
        </pc:grpChg>
        <pc:grpChg chg="add mod">
          <ac:chgData name="Marco Calenda" userId="a8179eb3c5e7e580" providerId="LiveId" clId="{AE0FECD3-A3F2-45F8-82F9-8DD098ECCA5D}" dt="2023-06-29T21:51:19.244" v="1477" actId="12789"/>
          <ac:grpSpMkLst>
            <pc:docMk/>
            <pc:sldMk cId="3438657008" sldId="260"/>
            <ac:grpSpMk id="20" creationId="{5E37B124-1AC9-0AF7-4E5A-B5D889A78496}"/>
          </ac:grpSpMkLst>
        </pc:grpChg>
        <pc:grpChg chg="add del mod">
          <ac:chgData name="Marco Calenda" userId="a8179eb3c5e7e580" providerId="LiveId" clId="{AE0FECD3-A3F2-45F8-82F9-8DD098ECCA5D}" dt="2023-06-11T22:57:20.989" v="1340" actId="478"/>
          <ac:grpSpMkLst>
            <pc:docMk/>
            <pc:sldMk cId="3438657008" sldId="260"/>
            <ac:grpSpMk id="21" creationId="{F5DCA911-F12C-D3C7-D124-D8129DEECED1}"/>
          </ac:grpSpMkLst>
        </pc:grpChg>
        <pc:grpChg chg="add mod">
          <ac:chgData name="Marco Calenda" userId="a8179eb3c5e7e580" providerId="LiveId" clId="{AE0FECD3-A3F2-45F8-82F9-8DD098ECCA5D}" dt="2023-06-29T21:51:19.244" v="1477" actId="12789"/>
          <ac:grpSpMkLst>
            <pc:docMk/>
            <pc:sldMk cId="3438657008" sldId="260"/>
            <ac:grpSpMk id="26" creationId="{831C07B2-3144-EDEA-F99A-0DD0A9502D72}"/>
          </ac:grpSpMkLst>
        </pc:grpChg>
        <pc:grpChg chg="add mod">
          <ac:chgData name="Marco Calenda" userId="a8179eb3c5e7e580" providerId="LiveId" clId="{AE0FECD3-A3F2-45F8-82F9-8DD098ECCA5D}" dt="2023-06-29T21:51:19.244" v="1477" actId="12789"/>
          <ac:grpSpMkLst>
            <pc:docMk/>
            <pc:sldMk cId="3438657008" sldId="260"/>
            <ac:grpSpMk id="27" creationId="{5A797CF4-FA59-32CD-6136-8E015703A3A1}"/>
          </ac:grpSpMkLst>
        </pc:grpChg>
        <pc:grpChg chg="del">
          <ac:chgData name="Marco Calenda" userId="a8179eb3c5e7e580" providerId="LiveId" clId="{AE0FECD3-A3F2-45F8-82F9-8DD098ECCA5D}" dt="2023-06-11T18:52:19.283" v="265" actId="478"/>
          <ac:grpSpMkLst>
            <pc:docMk/>
            <pc:sldMk cId="3438657008" sldId="260"/>
            <ac:grpSpMk id="113" creationId="{D00EFB90-19FA-3D47-D496-CE921F33A079}"/>
          </ac:grpSpMkLst>
        </pc:grpChg>
        <pc:picChg chg="add del mod">
          <ac:chgData name="Marco Calenda" userId="a8179eb3c5e7e580" providerId="LiveId" clId="{AE0FECD3-A3F2-45F8-82F9-8DD098ECCA5D}" dt="2023-06-11T22:48:58.211" v="1192" actId="478"/>
          <ac:picMkLst>
            <pc:docMk/>
            <pc:sldMk cId="3438657008" sldId="260"/>
            <ac:picMk id="8" creationId="{21D34BC5-E461-0534-726F-29C289A29210}"/>
          </ac:picMkLst>
        </pc:picChg>
        <pc:picChg chg="add del mod">
          <ac:chgData name="Marco Calenda" userId="a8179eb3c5e7e580" providerId="LiveId" clId="{AE0FECD3-A3F2-45F8-82F9-8DD098ECCA5D}" dt="2023-06-11T22:48:58.211" v="1192" actId="478"/>
          <ac:picMkLst>
            <pc:docMk/>
            <pc:sldMk cId="3438657008" sldId="260"/>
            <ac:picMk id="9" creationId="{D69868EF-4123-43EF-0ECD-9F6EC90CDC74}"/>
          </ac:picMkLst>
        </pc:picChg>
        <pc:picChg chg="add del mod">
          <ac:chgData name="Marco Calenda" userId="a8179eb3c5e7e580" providerId="LiveId" clId="{AE0FECD3-A3F2-45F8-82F9-8DD098ECCA5D}" dt="2023-06-11T22:48:58.211" v="1192" actId="478"/>
          <ac:picMkLst>
            <pc:docMk/>
            <pc:sldMk cId="3438657008" sldId="260"/>
            <ac:picMk id="10" creationId="{E64F0559-D309-CEEA-64F7-80E508FA7B9C}"/>
          </ac:picMkLst>
        </pc:picChg>
        <pc:picChg chg="add del mod">
          <ac:chgData name="Marco Calenda" userId="a8179eb3c5e7e580" providerId="LiveId" clId="{AE0FECD3-A3F2-45F8-82F9-8DD098ECCA5D}" dt="2023-06-11T22:48:58.211" v="1192" actId="478"/>
          <ac:picMkLst>
            <pc:docMk/>
            <pc:sldMk cId="3438657008" sldId="260"/>
            <ac:picMk id="11" creationId="{13599DB6-674D-2ED7-24C6-F21A3E2F211A}"/>
          </ac:picMkLst>
        </pc:picChg>
        <pc:picChg chg="del mod">
          <ac:chgData name="Marco Calenda" userId="a8179eb3c5e7e580" providerId="LiveId" clId="{AE0FECD3-A3F2-45F8-82F9-8DD098ECCA5D}" dt="2023-06-11T22:57:20.989" v="1340" actId="478"/>
          <ac:picMkLst>
            <pc:docMk/>
            <pc:sldMk cId="3438657008" sldId="260"/>
            <ac:picMk id="25" creationId="{666F18B1-0EC8-2921-9896-68EFFC7835C6}"/>
          </ac:picMkLst>
        </pc:picChg>
        <pc:picChg chg="add mod">
          <ac:chgData name="Marco Calenda" userId="a8179eb3c5e7e580" providerId="LiveId" clId="{AE0FECD3-A3F2-45F8-82F9-8DD098ECCA5D}" dt="2023-06-29T21:51:19.244" v="1477" actId="12789"/>
          <ac:picMkLst>
            <pc:docMk/>
            <pc:sldMk cId="3438657008" sldId="260"/>
            <ac:picMk id="2050" creationId="{37C52B9B-F329-0932-8DA1-77E890B2A8FF}"/>
          </ac:picMkLst>
        </pc:picChg>
        <pc:picChg chg="add mod">
          <ac:chgData name="Marco Calenda" userId="a8179eb3c5e7e580" providerId="LiveId" clId="{AE0FECD3-A3F2-45F8-82F9-8DD098ECCA5D}" dt="2023-06-29T21:51:19.244" v="1477" actId="12789"/>
          <ac:picMkLst>
            <pc:docMk/>
            <pc:sldMk cId="3438657008" sldId="260"/>
            <ac:picMk id="2052" creationId="{FEAD2E49-B8CC-DC4D-9F58-78484237207B}"/>
          </ac:picMkLst>
        </pc:picChg>
        <pc:picChg chg="add mod">
          <ac:chgData name="Marco Calenda" userId="a8179eb3c5e7e580" providerId="LiveId" clId="{AE0FECD3-A3F2-45F8-82F9-8DD098ECCA5D}" dt="2023-06-29T21:51:19.244" v="1477" actId="12789"/>
          <ac:picMkLst>
            <pc:docMk/>
            <pc:sldMk cId="3438657008" sldId="260"/>
            <ac:picMk id="2054" creationId="{BF7FD66D-FDD3-D63E-EC8D-48A3A21BE5FB}"/>
          </ac:picMkLst>
        </pc:picChg>
        <pc:picChg chg="add mod">
          <ac:chgData name="Marco Calenda" userId="a8179eb3c5e7e580" providerId="LiveId" clId="{AE0FECD3-A3F2-45F8-82F9-8DD098ECCA5D}" dt="2023-06-29T21:51:19.244" v="1477" actId="12789"/>
          <ac:picMkLst>
            <pc:docMk/>
            <pc:sldMk cId="3438657008" sldId="260"/>
            <ac:picMk id="2056" creationId="{AAE522A8-C34B-F559-6C22-27DECD87BDD5}"/>
          </ac:picMkLst>
        </pc:picChg>
        <pc:picChg chg="add mod">
          <ac:chgData name="Marco Calenda" userId="a8179eb3c5e7e580" providerId="LiveId" clId="{AE0FECD3-A3F2-45F8-82F9-8DD098ECCA5D}" dt="2023-06-29T21:51:19.244" v="1477" actId="12789"/>
          <ac:picMkLst>
            <pc:docMk/>
            <pc:sldMk cId="3438657008" sldId="260"/>
            <ac:picMk id="2058" creationId="{E130B1BF-802F-ED66-653D-64A1E7BC8626}"/>
          </ac:picMkLst>
        </pc:picChg>
        <pc:picChg chg="add mod">
          <ac:chgData name="Marco Calenda" userId="a8179eb3c5e7e580" providerId="LiveId" clId="{AE0FECD3-A3F2-45F8-82F9-8DD098ECCA5D}" dt="2023-06-29T21:51:19.244" v="1477" actId="12789"/>
          <ac:picMkLst>
            <pc:docMk/>
            <pc:sldMk cId="3438657008" sldId="260"/>
            <ac:picMk id="2060" creationId="{CB7F51C4-4512-0CEC-0898-0E34CB4059B1}"/>
          </ac:picMkLst>
        </pc:picChg>
      </pc:sldChg>
      <pc:sldChg chg="addSp delSp modSp mod ord">
        <pc:chgData name="Marco Calenda" userId="a8179eb3c5e7e580" providerId="LiveId" clId="{AE0FECD3-A3F2-45F8-82F9-8DD098ECCA5D}" dt="2023-06-30T11:05:28.880" v="2033" actId="6549"/>
        <pc:sldMkLst>
          <pc:docMk/>
          <pc:sldMk cId="378105665" sldId="261"/>
        </pc:sldMkLst>
        <pc:spChg chg="add mod">
          <ac:chgData name="Marco Calenda" userId="a8179eb3c5e7e580" providerId="LiveId" clId="{AE0FECD3-A3F2-45F8-82F9-8DD098ECCA5D}" dt="2023-06-30T11:05:28.880" v="2033" actId="6549"/>
          <ac:spMkLst>
            <pc:docMk/>
            <pc:sldMk cId="378105665" sldId="261"/>
            <ac:spMk id="3" creationId="{7A94B2D4-2568-5EC4-7AAB-1BDB97920D6E}"/>
          </ac:spMkLst>
        </pc:spChg>
        <pc:spChg chg="add del">
          <ac:chgData name="Marco Calenda" userId="a8179eb3c5e7e580" providerId="LiveId" clId="{AE0FECD3-A3F2-45F8-82F9-8DD098ECCA5D}" dt="2023-06-30T10:39:45.393" v="1653"/>
          <ac:spMkLst>
            <pc:docMk/>
            <pc:sldMk cId="378105665" sldId="261"/>
            <ac:spMk id="4" creationId="{97CF383E-50F4-8F53-5B00-BC53DADA733A}"/>
          </ac:spMkLst>
        </pc:spChg>
        <pc:spChg chg="mod">
          <ac:chgData name="Marco Calenda" userId="a8179eb3c5e7e580" providerId="LiveId" clId="{AE0FECD3-A3F2-45F8-82F9-8DD098ECCA5D}" dt="2023-06-30T10:28:50.926" v="1607" actId="255"/>
          <ac:spMkLst>
            <pc:docMk/>
            <pc:sldMk cId="378105665" sldId="261"/>
            <ac:spMk id="23" creationId="{D1879C9A-F978-A127-7108-406EF597B3F2}"/>
          </ac:spMkLst>
        </pc:spChg>
        <pc:spChg chg="del">
          <ac:chgData name="Marco Calenda" userId="a8179eb3c5e7e580" providerId="LiveId" clId="{AE0FECD3-A3F2-45F8-82F9-8DD098ECCA5D}" dt="2023-06-30T10:42:15.463" v="1704" actId="478"/>
          <ac:spMkLst>
            <pc:docMk/>
            <pc:sldMk cId="378105665" sldId="261"/>
            <ac:spMk id="24" creationId="{FF39A96E-4547-6956-4F5C-D6D98BBFF826}"/>
          </ac:spMkLst>
        </pc:spChg>
        <pc:spChg chg="del mod">
          <ac:chgData name="Marco Calenda" userId="a8179eb3c5e7e580" providerId="LiveId" clId="{AE0FECD3-A3F2-45F8-82F9-8DD098ECCA5D}" dt="2023-06-11T18:52:15.866" v="264"/>
          <ac:spMkLst>
            <pc:docMk/>
            <pc:sldMk cId="378105665" sldId="261"/>
            <ac:spMk id="26" creationId="{BCEA8B29-4599-2F7E-0DFC-5F14A4F88AD6}"/>
          </ac:spMkLst>
        </pc:spChg>
      </pc:sldChg>
      <pc:sldChg chg="del">
        <pc:chgData name="Marco Calenda" userId="a8179eb3c5e7e580" providerId="LiveId" clId="{AE0FECD3-A3F2-45F8-82F9-8DD098ECCA5D}" dt="2023-06-11T18:48:53.283" v="171" actId="2696"/>
        <pc:sldMkLst>
          <pc:docMk/>
          <pc:sldMk cId="776538464" sldId="262"/>
        </pc:sldMkLst>
      </pc:sldChg>
      <pc:sldChg chg="addSp delSp modSp mod modAnim">
        <pc:chgData name="Marco Calenda" userId="a8179eb3c5e7e580" providerId="LiveId" clId="{AE0FECD3-A3F2-45F8-82F9-8DD098ECCA5D}" dt="2023-06-30T10:26:42.996" v="1606" actId="1076"/>
        <pc:sldMkLst>
          <pc:docMk/>
          <pc:sldMk cId="437389640" sldId="263"/>
        </pc:sldMkLst>
        <pc:spChg chg="add del mod">
          <ac:chgData name="Marco Calenda" userId="a8179eb3c5e7e580" providerId="LiveId" clId="{AE0FECD3-A3F2-45F8-82F9-8DD098ECCA5D}" dt="2023-06-30T10:21:55.218" v="1592" actId="478"/>
          <ac:spMkLst>
            <pc:docMk/>
            <pc:sldMk cId="437389640" sldId="263"/>
            <ac:spMk id="3" creationId="{02E98448-AE64-7A07-D2DC-B7C7D20D1406}"/>
          </ac:spMkLst>
        </pc:spChg>
        <pc:spChg chg="add mod">
          <ac:chgData name="Marco Calenda" userId="a8179eb3c5e7e580" providerId="LiveId" clId="{AE0FECD3-A3F2-45F8-82F9-8DD098ECCA5D}" dt="2023-06-30T10:21:57.380" v="1596" actId="20577"/>
          <ac:spMkLst>
            <pc:docMk/>
            <pc:sldMk cId="437389640" sldId="263"/>
            <ac:spMk id="4" creationId="{F56A359E-E2AA-F4E0-94D6-C5662479628A}"/>
          </ac:spMkLst>
        </pc:spChg>
        <pc:spChg chg="add del mod">
          <ac:chgData name="Marco Calenda" userId="a8179eb3c5e7e580" providerId="LiveId" clId="{AE0FECD3-A3F2-45F8-82F9-8DD098ECCA5D}" dt="2023-06-12T16:13:28.929" v="1400" actId="478"/>
          <ac:spMkLst>
            <pc:docMk/>
            <pc:sldMk cId="437389640" sldId="263"/>
            <ac:spMk id="23" creationId="{D1879C9A-F978-A127-7108-406EF597B3F2}"/>
          </ac:spMkLst>
        </pc:spChg>
        <pc:spChg chg="del">
          <ac:chgData name="Marco Calenda" userId="a8179eb3c5e7e580" providerId="LiveId" clId="{AE0FECD3-A3F2-45F8-82F9-8DD098ECCA5D}" dt="2023-06-11T21:18:01.176" v="519" actId="478"/>
          <ac:spMkLst>
            <pc:docMk/>
            <pc:sldMk cId="437389640" sldId="263"/>
            <ac:spMk id="24" creationId="{FF39A96E-4547-6956-4F5C-D6D98BBFF826}"/>
          </ac:spMkLst>
        </pc:spChg>
        <pc:picChg chg="add mod modCrop">
          <ac:chgData name="Marco Calenda" userId="a8179eb3c5e7e580" providerId="LiveId" clId="{AE0FECD3-A3F2-45F8-82F9-8DD098ECCA5D}" dt="2023-06-30T10:26:42.996" v="1606" actId="1076"/>
          <ac:picMkLst>
            <pc:docMk/>
            <pc:sldMk cId="437389640" sldId="263"/>
            <ac:picMk id="2" creationId="{C4AF6FD0-DEEB-1851-4D9A-1511B182DC2A}"/>
          </ac:picMkLst>
        </pc:picChg>
      </pc:sldChg>
      <pc:sldChg chg="addSp delSp modSp add mod delAnim">
        <pc:chgData name="Marco Calenda" userId="a8179eb3c5e7e580" providerId="LiveId" clId="{AE0FECD3-A3F2-45F8-82F9-8DD098ECCA5D}" dt="2023-06-30T13:06:37.773" v="4557"/>
        <pc:sldMkLst>
          <pc:docMk/>
          <pc:sldMk cId="636082249" sldId="264"/>
        </pc:sldMkLst>
        <pc:spChg chg="mod">
          <ac:chgData name="Marco Calenda" userId="a8179eb3c5e7e580" providerId="LiveId" clId="{AE0FECD3-A3F2-45F8-82F9-8DD098ECCA5D}" dt="2023-06-30T10:20:43.474" v="1554" actId="20577"/>
          <ac:spMkLst>
            <pc:docMk/>
            <pc:sldMk cId="636082249" sldId="264"/>
            <ac:spMk id="3" creationId="{02E98448-AE64-7A07-D2DC-B7C7D20D1406}"/>
          </ac:spMkLst>
        </pc:spChg>
        <pc:spChg chg="add mod">
          <ac:chgData name="Marco Calenda" userId="a8179eb3c5e7e580" providerId="LiveId" clId="{AE0FECD3-A3F2-45F8-82F9-8DD098ECCA5D}" dt="2023-06-30T13:06:34.050" v="4556"/>
          <ac:spMkLst>
            <pc:docMk/>
            <pc:sldMk cId="636082249" sldId="264"/>
            <ac:spMk id="4" creationId="{7D209657-4873-F704-5816-F8A76EF090DF}"/>
          </ac:spMkLst>
        </pc:spChg>
        <pc:spChg chg="add mod">
          <ac:chgData name="Marco Calenda" userId="a8179eb3c5e7e580" providerId="LiveId" clId="{AE0FECD3-A3F2-45F8-82F9-8DD098ECCA5D}" dt="2023-06-30T13:06:34.050" v="4556"/>
          <ac:spMkLst>
            <pc:docMk/>
            <pc:sldMk cId="636082249" sldId="264"/>
            <ac:spMk id="5" creationId="{E5352EFE-0B9A-31A3-E236-CCB11C2F94AA}"/>
          </ac:spMkLst>
        </pc:spChg>
        <pc:spChg chg="add mod">
          <ac:chgData name="Marco Calenda" userId="a8179eb3c5e7e580" providerId="LiveId" clId="{AE0FECD3-A3F2-45F8-82F9-8DD098ECCA5D}" dt="2023-06-30T13:06:34.050" v="4556"/>
          <ac:spMkLst>
            <pc:docMk/>
            <pc:sldMk cId="636082249" sldId="264"/>
            <ac:spMk id="6" creationId="{3B5BBD0A-6F72-1DA4-E305-64AD7C5EBDF6}"/>
          </ac:spMkLst>
        </pc:spChg>
        <pc:picChg chg="del">
          <ac:chgData name="Marco Calenda" userId="a8179eb3c5e7e580" providerId="LiveId" clId="{AE0FECD3-A3F2-45F8-82F9-8DD098ECCA5D}" dt="2023-06-30T10:20:26.011" v="1511" actId="478"/>
          <ac:picMkLst>
            <pc:docMk/>
            <pc:sldMk cId="636082249" sldId="264"/>
            <ac:picMk id="2" creationId="{C4AF6FD0-DEEB-1851-4D9A-1511B182DC2A}"/>
          </ac:picMkLst>
        </pc:picChg>
        <pc:picChg chg="add mod">
          <ac:chgData name="Marco Calenda" userId="a8179eb3c5e7e580" providerId="LiveId" clId="{AE0FECD3-A3F2-45F8-82F9-8DD098ECCA5D}" dt="2023-06-30T13:06:37.773" v="4557"/>
          <ac:picMkLst>
            <pc:docMk/>
            <pc:sldMk cId="636082249" sldId="264"/>
            <ac:picMk id="7" creationId="{F042A3B8-906F-5CB6-D60C-586E43C7703C}"/>
          </ac:picMkLst>
        </pc:picChg>
      </pc:sldChg>
      <pc:sldChg chg="addSp delSp modSp add del mod">
        <pc:chgData name="Marco Calenda" userId="a8179eb3c5e7e580" providerId="LiveId" clId="{AE0FECD3-A3F2-45F8-82F9-8DD098ECCA5D}" dt="2023-06-30T13:00:05.119" v="4519" actId="2696"/>
        <pc:sldMkLst>
          <pc:docMk/>
          <pc:sldMk cId="1729124253" sldId="265"/>
        </pc:sldMkLst>
        <pc:spChg chg="del mod">
          <ac:chgData name="Marco Calenda" userId="a8179eb3c5e7e580" providerId="LiveId" clId="{AE0FECD3-A3F2-45F8-82F9-8DD098ECCA5D}" dt="2023-06-30T10:55:00.319" v="1978" actId="478"/>
          <ac:spMkLst>
            <pc:docMk/>
            <pc:sldMk cId="1729124253" sldId="265"/>
            <ac:spMk id="2" creationId="{53E4AE20-4934-DBF4-2F6A-685CA645D271}"/>
          </ac:spMkLst>
        </pc:spChg>
        <pc:spChg chg="del mod">
          <ac:chgData name="Marco Calenda" userId="a8179eb3c5e7e580" providerId="LiveId" clId="{AE0FECD3-A3F2-45F8-82F9-8DD098ECCA5D}" dt="2023-06-30T10:54:57.697" v="1976" actId="478"/>
          <ac:spMkLst>
            <pc:docMk/>
            <pc:sldMk cId="1729124253" sldId="265"/>
            <ac:spMk id="3" creationId="{676020FE-E257-AD0A-8826-920BF74CA914}"/>
          </ac:spMkLst>
        </pc:spChg>
        <pc:spChg chg="del">
          <ac:chgData name="Marco Calenda" userId="a8179eb3c5e7e580" providerId="LiveId" clId="{AE0FECD3-A3F2-45F8-82F9-8DD098ECCA5D}" dt="2023-06-30T10:54:51.041" v="1972" actId="478"/>
          <ac:spMkLst>
            <pc:docMk/>
            <pc:sldMk cId="1729124253" sldId="265"/>
            <ac:spMk id="9" creationId="{6D36760A-5C4F-9C95-9EDF-99E1683B2519}"/>
          </ac:spMkLst>
        </pc:spChg>
        <pc:spChg chg="add del mod">
          <ac:chgData name="Marco Calenda" userId="a8179eb3c5e7e580" providerId="LiveId" clId="{AE0FECD3-A3F2-45F8-82F9-8DD098ECCA5D}" dt="2023-06-30T11:06:56.440" v="2039" actId="478"/>
          <ac:spMkLst>
            <pc:docMk/>
            <pc:sldMk cId="1729124253" sldId="265"/>
            <ac:spMk id="12" creationId="{AE1EFF4B-D92D-BA22-D1CF-4137272C7E02}"/>
          </ac:spMkLst>
        </pc:spChg>
        <pc:spChg chg="mod">
          <ac:chgData name="Marco Calenda" userId="a8179eb3c5e7e580" providerId="LiveId" clId="{AE0FECD3-A3F2-45F8-82F9-8DD098ECCA5D}" dt="2023-06-30T12:59:59.783" v="4518" actId="113"/>
          <ac:spMkLst>
            <pc:docMk/>
            <pc:sldMk cId="1729124253" sldId="265"/>
            <ac:spMk id="23" creationId="{D1879C9A-F978-A127-7108-406EF597B3F2}"/>
          </ac:spMkLst>
        </pc:spChg>
        <pc:spChg chg="del">
          <ac:chgData name="Marco Calenda" userId="a8179eb3c5e7e580" providerId="LiveId" clId="{AE0FECD3-A3F2-45F8-82F9-8DD098ECCA5D}" dt="2023-06-30T12:57:29.154" v="4466" actId="478"/>
          <ac:spMkLst>
            <pc:docMk/>
            <pc:sldMk cId="1729124253" sldId="265"/>
            <ac:spMk id="24" creationId="{FF39A96E-4547-6956-4F5C-D6D98BBFF826}"/>
          </ac:spMkLst>
        </pc:spChg>
        <pc:spChg chg="del mod topLvl">
          <ac:chgData name="Marco Calenda" userId="a8179eb3c5e7e580" providerId="LiveId" clId="{AE0FECD3-A3F2-45F8-82F9-8DD098ECCA5D}" dt="2023-06-30T11:09:14.544" v="2101" actId="478"/>
          <ac:spMkLst>
            <pc:docMk/>
            <pc:sldMk cId="1729124253" sldId="265"/>
            <ac:spMk id="38" creationId="{0E43DD84-8BA1-5A96-2043-0A09A6CF1E2C}"/>
          </ac:spMkLst>
        </pc:spChg>
        <pc:grpChg chg="del">
          <ac:chgData name="Marco Calenda" userId="a8179eb3c5e7e580" providerId="LiveId" clId="{AE0FECD3-A3F2-45F8-82F9-8DD098ECCA5D}" dt="2023-06-30T10:54:51.041" v="1972" actId="478"/>
          <ac:grpSpMkLst>
            <pc:docMk/>
            <pc:sldMk cId="1729124253" sldId="265"/>
            <ac:grpSpMk id="4" creationId="{88BACF84-4B1C-4412-7E69-39DD3D346925}"/>
          </ac:grpSpMkLst>
        </pc:grpChg>
        <pc:grpChg chg="del mod topLvl">
          <ac:chgData name="Marco Calenda" userId="a8179eb3c5e7e580" providerId="LiveId" clId="{AE0FECD3-A3F2-45F8-82F9-8DD098ECCA5D}" dt="2023-06-30T10:55:13.410" v="1985" actId="165"/>
          <ac:grpSpMkLst>
            <pc:docMk/>
            <pc:sldMk cId="1729124253" sldId="265"/>
            <ac:grpSpMk id="5" creationId="{B86161C3-DFD7-E9F7-3738-B3295BCABA12}"/>
          </ac:grpSpMkLst>
        </pc:grpChg>
        <pc:grpChg chg="add del mod">
          <ac:chgData name="Marco Calenda" userId="a8179eb3c5e7e580" providerId="LiveId" clId="{AE0FECD3-A3F2-45F8-82F9-8DD098ECCA5D}" dt="2023-06-30T10:57:29.766" v="2015" actId="165"/>
          <ac:grpSpMkLst>
            <pc:docMk/>
            <pc:sldMk cId="1729124253" sldId="265"/>
            <ac:grpSpMk id="6" creationId="{8C265789-B1CE-6D8F-B1CB-5EC4991AAF42}"/>
          </ac:grpSpMkLst>
        </pc:grpChg>
        <pc:grpChg chg="del mod">
          <ac:chgData name="Marco Calenda" userId="a8179eb3c5e7e580" providerId="LiveId" clId="{AE0FECD3-A3F2-45F8-82F9-8DD098ECCA5D}" dt="2023-06-30T10:54:57.697" v="1976" actId="478"/>
          <ac:grpSpMkLst>
            <pc:docMk/>
            <pc:sldMk cId="1729124253" sldId="265"/>
            <ac:grpSpMk id="7" creationId="{7D18F010-D75B-E9EC-5912-CE9581A1A967}"/>
          </ac:grpSpMkLst>
        </pc:grpChg>
        <pc:grpChg chg="del mod">
          <ac:chgData name="Marco Calenda" userId="a8179eb3c5e7e580" providerId="LiveId" clId="{AE0FECD3-A3F2-45F8-82F9-8DD098ECCA5D}" dt="2023-06-30T10:55:00.319" v="1978" actId="478"/>
          <ac:grpSpMkLst>
            <pc:docMk/>
            <pc:sldMk cId="1729124253" sldId="265"/>
            <ac:grpSpMk id="8" creationId="{7757E76F-02D0-A3AB-7A9C-99A857D4DE25}"/>
          </ac:grpSpMkLst>
        </pc:grpChg>
        <pc:grpChg chg="add del mod">
          <ac:chgData name="Marco Calenda" userId="a8179eb3c5e7e580" providerId="LiveId" clId="{AE0FECD3-A3F2-45F8-82F9-8DD098ECCA5D}" dt="2023-06-30T10:55:05.483" v="1982" actId="478"/>
          <ac:grpSpMkLst>
            <pc:docMk/>
            <pc:sldMk cId="1729124253" sldId="265"/>
            <ac:grpSpMk id="10" creationId="{36B35FA2-2C1F-AAFC-3779-A21A2A95A9A8}"/>
          </ac:grpSpMkLst>
        </pc:grpChg>
        <pc:graphicFrameChg chg="add mod modGraphic">
          <ac:chgData name="Marco Calenda" userId="a8179eb3c5e7e580" providerId="LiveId" clId="{AE0FECD3-A3F2-45F8-82F9-8DD098ECCA5D}" dt="2023-06-30T12:58:17.519" v="4471" actId="1076"/>
          <ac:graphicFrameMkLst>
            <pc:docMk/>
            <pc:sldMk cId="1729124253" sldId="265"/>
            <ac:graphicFrameMk id="13" creationId="{406283BE-584E-405F-F503-3A969CF1E431}"/>
          </ac:graphicFrameMkLst>
        </pc:graphicFrameChg>
        <pc:picChg chg="del mod topLvl">
          <ac:chgData name="Marco Calenda" userId="a8179eb3c5e7e580" providerId="LiveId" clId="{AE0FECD3-A3F2-45F8-82F9-8DD098ECCA5D}" dt="2023-06-30T10:55:05.483" v="1982" actId="478"/>
          <ac:picMkLst>
            <pc:docMk/>
            <pc:sldMk cId="1729124253" sldId="265"/>
            <ac:picMk id="16" creationId="{EA304F1F-15B8-7F80-2A08-441368B2FB6D}"/>
          </ac:picMkLst>
        </pc:picChg>
        <pc:picChg chg="del mod">
          <ac:chgData name="Marco Calenda" userId="a8179eb3c5e7e580" providerId="LiveId" clId="{AE0FECD3-A3F2-45F8-82F9-8DD098ECCA5D}" dt="2023-06-30T10:55:03.693" v="1981" actId="478"/>
          <ac:picMkLst>
            <pc:docMk/>
            <pc:sldMk cId="1729124253" sldId="265"/>
            <ac:picMk id="19" creationId="{0BA7132B-7273-3E29-D3B1-8E759CE1CCA6}"/>
          </ac:picMkLst>
        </pc:picChg>
        <pc:picChg chg="del mod topLvl">
          <ac:chgData name="Marco Calenda" userId="a8179eb3c5e7e580" providerId="LiveId" clId="{AE0FECD3-A3F2-45F8-82F9-8DD098ECCA5D}" dt="2023-06-30T11:08:59.783" v="2049" actId="478"/>
          <ac:picMkLst>
            <pc:docMk/>
            <pc:sldMk cId="1729124253" sldId="265"/>
            <ac:picMk id="22" creationId="{FE169613-B951-AFF0-D59C-C3427FD401C9}"/>
          </ac:picMkLst>
        </pc:picChg>
        <pc:picChg chg="del">
          <ac:chgData name="Marco Calenda" userId="a8179eb3c5e7e580" providerId="LiveId" clId="{AE0FECD3-A3F2-45F8-82F9-8DD098ECCA5D}" dt="2023-06-30T10:54:55.060" v="1975" actId="478"/>
          <ac:picMkLst>
            <pc:docMk/>
            <pc:sldMk cId="1729124253" sldId="265"/>
            <ac:picMk id="1026" creationId="{B4116387-B38F-3048-F0F1-31C69E4DE45A}"/>
          </ac:picMkLst>
        </pc:picChg>
      </pc:sldChg>
      <pc:sldChg chg="addSp delSp modSp add mod setBg">
        <pc:chgData name="Marco Calenda" userId="a8179eb3c5e7e580" providerId="LiveId" clId="{AE0FECD3-A3F2-45F8-82F9-8DD098ECCA5D}" dt="2023-06-30T13:40:16.228" v="4848"/>
        <pc:sldMkLst>
          <pc:docMk/>
          <pc:sldMk cId="3044160617" sldId="266"/>
        </pc:sldMkLst>
        <pc:spChg chg="mod">
          <ac:chgData name="Marco Calenda" userId="a8179eb3c5e7e580" providerId="LiveId" clId="{AE0FECD3-A3F2-45F8-82F9-8DD098ECCA5D}" dt="2023-06-30T13:00:21.318" v="4524" actId="6549"/>
          <ac:spMkLst>
            <pc:docMk/>
            <pc:sldMk cId="3044160617" sldId="266"/>
            <ac:spMk id="23" creationId="{D1879C9A-F978-A127-7108-406EF597B3F2}"/>
          </ac:spMkLst>
        </pc:spChg>
        <pc:grpChg chg="del">
          <ac:chgData name="Marco Calenda" userId="a8179eb3c5e7e580" providerId="LiveId" clId="{AE0FECD3-A3F2-45F8-82F9-8DD098ECCA5D}" dt="2023-06-30T12:58:29.007" v="4473" actId="478"/>
          <ac:grpSpMkLst>
            <pc:docMk/>
            <pc:sldMk cId="3044160617" sldId="266"/>
            <ac:grpSpMk id="27" creationId="{5A797CF4-FA59-32CD-6136-8E015703A3A1}"/>
          </ac:grpSpMkLst>
        </pc:grpChg>
        <pc:graphicFrameChg chg="add mod modGraphic">
          <ac:chgData name="Marco Calenda" userId="a8179eb3c5e7e580" providerId="LiveId" clId="{AE0FECD3-A3F2-45F8-82F9-8DD098ECCA5D}" dt="2023-06-30T13:40:16.228" v="4848"/>
          <ac:graphicFrameMkLst>
            <pc:docMk/>
            <pc:sldMk cId="3044160617" sldId="266"/>
            <ac:graphicFrameMk id="3" creationId="{36FF5978-20AF-A75F-5BA7-149C442A51B9}"/>
          </ac:graphicFrameMkLst>
        </pc:graphicFrameChg>
      </pc:sldChg>
      <pc:sldChg chg="modSp add mod ord">
        <pc:chgData name="Marco Calenda" userId="a8179eb3c5e7e580" providerId="LiveId" clId="{AE0FECD3-A3F2-45F8-82F9-8DD098ECCA5D}" dt="2023-06-30T13:13:40.769" v="4609" actId="1076"/>
        <pc:sldMkLst>
          <pc:docMk/>
          <pc:sldMk cId="272463824" sldId="267"/>
        </pc:sldMkLst>
        <pc:spChg chg="mod">
          <ac:chgData name="Marco Calenda" userId="a8179eb3c5e7e580" providerId="LiveId" clId="{AE0FECD3-A3F2-45F8-82F9-8DD098ECCA5D}" dt="2023-06-30T13:13:35.196" v="4608" actId="1076"/>
          <ac:spMkLst>
            <pc:docMk/>
            <pc:sldMk cId="272463824" sldId="267"/>
            <ac:spMk id="2" creationId="{9ED9653F-111F-EF05-DFAC-B0517F7354AF}"/>
          </ac:spMkLst>
        </pc:spChg>
        <pc:picChg chg="mod">
          <ac:chgData name="Marco Calenda" userId="a8179eb3c5e7e580" providerId="LiveId" clId="{AE0FECD3-A3F2-45F8-82F9-8DD098ECCA5D}" dt="2023-06-30T13:13:40.769" v="4609" actId="1076"/>
          <ac:picMkLst>
            <pc:docMk/>
            <pc:sldMk cId="272463824" sldId="267"/>
            <ac:picMk id="4" creationId="{DE9921A1-0BA7-68A8-9F1C-42EBC2BA209E}"/>
          </ac:picMkLst>
        </pc:picChg>
      </pc:sldChg>
      <pc:sldChg chg="addSp delSp modSp add del mod">
        <pc:chgData name="Marco Calenda" userId="a8179eb3c5e7e580" providerId="LiveId" clId="{AE0FECD3-A3F2-45F8-82F9-8DD098ECCA5D}" dt="2023-06-30T13:24:12.610" v="4652" actId="2696"/>
        <pc:sldMkLst>
          <pc:docMk/>
          <pc:sldMk cId="1381496322" sldId="268"/>
        </pc:sldMkLst>
        <pc:spChg chg="mod">
          <ac:chgData name="Marco Calenda" userId="a8179eb3c5e7e580" providerId="LiveId" clId="{AE0FECD3-A3F2-45F8-82F9-8DD098ECCA5D}" dt="2023-06-30T13:17:27.704" v="4636" actId="20577"/>
          <ac:spMkLst>
            <pc:docMk/>
            <pc:sldMk cId="1381496322" sldId="268"/>
            <ac:spMk id="23" creationId="{D1879C9A-F978-A127-7108-406EF597B3F2}"/>
          </ac:spMkLst>
        </pc:spChg>
        <pc:grpChg chg="del">
          <ac:chgData name="Marco Calenda" userId="a8179eb3c5e7e580" providerId="LiveId" clId="{AE0FECD3-A3F2-45F8-82F9-8DD098ECCA5D}" dt="2023-06-30T13:14:47.120" v="4622" actId="478"/>
          <ac:grpSpMkLst>
            <pc:docMk/>
            <pc:sldMk cId="1381496322" sldId="268"/>
            <ac:grpSpMk id="27" creationId="{5A797CF4-FA59-32CD-6136-8E015703A3A1}"/>
          </ac:grpSpMkLst>
        </pc:grpChg>
        <pc:picChg chg="add del mod">
          <ac:chgData name="Marco Calenda" userId="a8179eb3c5e7e580" providerId="LiveId" clId="{AE0FECD3-A3F2-45F8-82F9-8DD098ECCA5D}" dt="2023-06-30T13:22:39.899" v="4639" actId="478"/>
          <ac:picMkLst>
            <pc:docMk/>
            <pc:sldMk cId="1381496322" sldId="268"/>
            <ac:picMk id="3" creationId="{52938256-33A7-C92A-E2CE-84D3FA95A325}"/>
          </ac:picMkLst>
        </pc:picChg>
        <pc:picChg chg="add mod">
          <ac:chgData name="Marco Calenda" userId="a8179eb3c5e7e580" providerId="LiveId" clId="{AE0FECD3-A3F2-45F8-82F9-8DD098ECCA5D}" dt="2023-06-30T13:22:53.711" v="4642" actId="14100"/>
          <ac:picMkLst>
            <pc:docMk/>
            <pc:sldMk cId="1381496322" sldId="268"/>
            <ac:picMk id="4" creationId="{7FC5C98A-A949-3E5D-B445-F364D339440A}"/>
          </ac:picMkLst>
        </pc:picChg>
      </pc:sldChg>
      <pc:sldChg chg="addSp delSp modSp add mod setBg">
        <pc:chgData name="Marco Calenda" userId="a8179eb3c5e7e580" providerId="LiveId" clId="{AE0FECD3-A3F2-45F8-82F9-8DD098ECCA5D}" dt="2023-06-30T13:38:48.499" v="4845" actId="14861"/>
        <pc:sldMkLst>
          <pc:docMk/>
          <pc:sldMk cId="3945424235" sldId="269"/>
        </pc:sldMkLst>
        <pc:spChg chg="add mod">
          <ac:chgData name="Marco Calenda" userId="a8179eb3c5e7e580" providerId="LiveId" clId="{AE0FECD3-A3F2-45F8-82F9-8DD098ECCA5D}" dt="2023-06-30T13:38:30.250" v="4844" actId="20577"/>
          <ac:spMkLst>
            <pc:docMk/>
            <pc:sldMk cId="3945424235" sldId="269"/>
            <ac:spMk id="11" creationId="{7FAF803E-2FF1-9E0C-FBF8-070B4B09738B}"/>
          </ac:spMkLst>
        </pc:spChg>
        <pc:spChg chg="add del mod">
          <ac:chgData name="Marco Calenda" userId="a8179eb3c5e7e580" providerId="LiveId" clId="{AE0FECD3-A3F2-45F8-82F9-8DD098ECCA5D}" dt="2023-06-30T13:28:12.294" v="4752"/>
          <ac:spMkLst>
            <pc:docMk/>
            <pc:sldMk cId="3945424235" sldId="269"/>
            <ac:spMk id="12" creationId="{01CA8798-08AF-AABA-4005-9CA9DC3F3EAA}"/>
          </ac:spMkLst>
        </pc:spChg>
        <pc:spChg chg="mod">
          <ac:chgData name="Marco Calenda" userId="a8179eb3c5e7e580" providerId="LiveId" clId="{AE0FECD3-A3F2-45F8-82F9-8DD098ECCA5D}" dt="2023-06-30T13:34:34.201" v="4828" actId="20577"/>
          <ac:spMkLst>
            <pc:docMk/>
            <pc:sldMk cId="3945424235" sldId="269"/>
            <ac:spMk id="23" creationId="{D1879C9A-F978-A127-7108-406EF597B3F2}"/>
          </ac:spMkLst>
        </pc:spChg>
        <pc:spChg chg="del">
          <ac:chgData name="Marco Calenda" userId="a8179eb3c5e7e580" providerId="LiveId" clId="{AE0FECD3-A3F2-45F8-82F9-8DD098ECCA5D}" dt="2023-06-30T13:30:52.866" v="4768" actId="478"/>
          <ac:spMkLst>
            <pc:docMk/>
            <pc:sldMk cId="3945424235" sldId="269"/>
            <ac:spMk id="24" creationId="{FF39A96E-4547-6956-4F5C-D6D98BBFF826}"/>
          </ac:spMkLst>
        </pc:spChg>
        <pc:grpChg chg="del">
          <ac:chgData name="Marco Calenda" userId="a8179eb3c5e7e580" providerId="LiveId" clId="{AE0FECD3-A3F2-45F8-82F9-8DD098ECCA5D}" dt="2023-06-30T13:23:39.154" v="4645" actId="478"/>
          <ac:grpSpMkLst>
            <pc:docMk/>
            <pc:sldMk cId="3945424235" sldId="269"/>
            <ac:grpSpMk id="10" creationId="{36B35FA2-2C1F-AAFC-3779-A21A2A95A9A8}"/>
          </ac:grpSpMkLst>
        </pc:grpChg>
        <pc:grpChg chg="add del mod">
          <ac:chgData name="Marco Calenda" userId="a8179eb3c5e7e580" providerId="LiveId" clId="{AE0FECD3-A3F2-45F8-82F9-8DD098ECCA5D}" dt="2023-06-30T13:32:26.675" v="4806" actId="165"/>
          <ac:grpSpMkLst>
            <pc:docMk/>
            <pc:sldMk cId="3945424235" sldId="269"/>
            <ac:grpSpMk id="18" creationId="{678BE0B3-D229-0B18-1D5E-387510E2AF76}"/>
          </ac:grpSpMkLst>
        </pc:grpChg>
        <pc:grpChg chg="add mod">
          <ac:chgData name="Marco Calenda" userId="a8179eb3c5e7e580" providerId="LiveId" clId="{AE0FECD3-A3F2-45F8-82F9-8DD098ECCA5D}" dt="2023-06-30T13:38:48.499" v="4845" actId="14861"/>
          <ac:grpSpMkLst>
            <pc:docMk/>
            <pc:sldMk cId="3945424235" sldId="269"/>
            <ac:grpSpMk id="20" creationId="{4449EFF8-3758-1082-9E0A-252F7C49533F}"/>
          </ac:grpSpMkLst>
        </pc:grpChg>
        <pc:picChg chg="add mod topLvl">
          <ac:chgData name="Marco Calenda" userId="a8179eb3c5e7e580" providerId="LiveId" clId="{AE0FECD3-A3F2-45F8-82F9-8DD098ECCA5D}" dt="2023-06-30T13:32:39.494" v="4811" actId="1076"/>
          <ac:picMkLst>
            <pc:docMk/>
            <pc:sldMk cId="3945424235" sldId="269"/>
            <ac:picMk id="6" creationId="{124702B8-EFEC-CB0A-284C-8CFB1A9D23EF}"/>
          </ac:picMkLst>
        </pc:picChg>
        <pc:picChg chg="add mod topLvl">
          <ac:chgData name="Marco Calenda" userId="a8179eb3c5e7e580" providerId="LiveId" clId="{AE0FECD3-A3F2-45F8-82F9-8DD098ECCA5D}" dt="2023-06-30T13:38:48.499" v="4845" actId="14861"/>
          <ac:picMkLst>
            <pc:docMk/>
            <pc:sldMk cId="3945424235" sldId="269"/>
            <ac:picMk id="14" creationId="{4E6C142D-862B-B83F-2968-11A38122BD75}"/>
          </ac:picMkLst>
        </pc:picChg>
        <pc:picChg chg="add mod topLvl">
          <ac:chgData name="Marco Calenda" userId="a8179eb3c5e7e580" providerId="LiveId" clId="{AE0FECD3-A3F2-45F8-82F9-8DD098ECCA5D}" dt="2023-06-30T13:32:39.494" v="4811" actId="1076"/>
          <ac:picMkLst>
            <pc:docMk/>
            <pc:sldMk cId="3945424235" sldId="269"/>
            <ac:picMk id="17" creationId="{4CF22509-55ED-D0B2-E7D1-8D18C813B1D4}"/>
          </ac:picMkLst>
        </pc:picChg>
      </pc:sldChg>
    </pc:docChg>
  </pc:docChgLst>
  <pc:docChgLst>
    <pc:chgData name="Marco Calenda" userId="a8179eb3c5e7e580" providerId="LiveId" clId="{17050A55-DBB3-C041-890A-F98846D375B2}"/>
    <pc:docChg chg="delSld modSld">
      <pc:chgData name="Marco Calenda" userId="a8179eb3c5e7e580" providerId="LiveId" clId="{17050A55-DBB3-C041-890A-F98846D375B2}" dt="2023-07-03T21:18:04.079" v="3" actId="2696"/>
      <pc:docMkLst>
        <pc:docMk/>
      </pc:docMkLst>
      <pc:sldChg chg="del">
        <pc:chgData name="Marco Calenda" userId="a8179eb3c5e7e580" providerId="LiveId" clId="{17050A55-DBB3-C041-890A-F98846D375B2}" dt="2023-07-03T21:18:04.079" v="3" actId="2696"/>
        <pc:sldMkLst>
          <pc:docMk/>
          <pc:sldMk cId="1822429154" sldId="258"/>
        </pc:sldMkLst>
      </pc:sldChg>
      <pc:sldChg chg="modSp mod">
        <pc:chgData name="Marco Calenda" userId="a8179eb3c5e7e580" providerId="LiveId" clId="{17050A55-DBB3-C041-890A-F98846D375B2}" dt="2023-07-03T21:17:31.775" v="2" actId="13822"/>
        <pc:sldMkLst>
          <pc:docMk/>
          <pc:sldMk cId="272463824" sldId="267"/>
        </pc:sldMkLst>
        <pc:spChg chg="mod">
          <ac:chgData name="Marco Calenda" userId="a8179eb3c5e7e580" providerId="LiveId" clId="{17050A55-DBB3-C041-890A-F98846D375B2}" dt="2023-07-03T21:17:31.775" v="2" actId="13822"/>
          <ac:spMkLst>
            <pc:docMk/>
            <pc:sldMk cId="272463824" sldId="267"/>
            <ac:spMk id="2" creationId="{9ED9653F-111F-EF05-DFAC-B0517F7354AF}"/>
          </ac:spMkLst>
        </pc:spChg>
        <pc:spChg chg="mod">
          <ac:chgData name="Marco Calenda" userId="a8179eb3c5e7e580" providerId="LiveId" clId="{17050A55-DBB3-C041-890A-F98846D375B2}" dt="2023-07-03T21:17:25.028" v="1" actId="13822"/>
          <ac:spMkLst>
            <pc:docMk/>
            <pc:sldMk cId="272463824" sldId="267"/>
            <ac:spMk id="7" creationId="{6BB6FE90-CB2D-4F85-BDF9-945BD5907F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99F84-BD9A-426F-8AD0-D5456603108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0B9C6-AFF1-4422-A813-E70EAE04706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14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60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843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326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728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581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117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865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65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165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B0B9C6-AFF1-4422-A813-E70EAE047064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70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2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09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771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63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752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643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76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98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426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32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66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E12AC08-AB43-45C1-8A1B-0BE4A6B8B719}" type="datetimeFigureOut">
              <a:rPr lang="it-IT" smtClean="0"/>
              <a:t>03/09/2023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14B0325-07B4-4437-8317-E0B6A171AD3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14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tangolo 23">
            <a:extLst>
              <a:ext uri="{FF2B5EF4-FFF2-40B4-BE49-F238E27FC236}">
                <a16:creationId xmlns:a16="http://schemas.microsoft.com/office/drawing/2014/main" id="{FF39A96E-4547-6956-4F5C-D6D98BBFF826}"/>
              </a:ext>
            </a:extLst>
          </p:cNvPr>
          <p:cNvSpPr/>
          <p:nvPr/>
        </p:nvSpPr>
        <p:spPr>
          <a:xfrm>
            <a:off x="0" y="558924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6" name="Immagine 15" descr="Immagine che contiene testo, Carattere, logo, cerchio">
            <a:extLst>
              <a:ext uri="{FF2B5EF4-FFF2-40B4-BE49-F238E27FC236}">
                <a16:creationId xmlns:a16="http://schemas.microsoft.com/office/drawing/2014/main" id="{CA14DB84-F2B1-06B9-886F-AA5343BD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453" y="116632"/>
            <a:ext cx="5293094" cy="101357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1D682C1-187F-A537-ED07-B509944C5372}"/>
              </a:ext>
            </a:extLst>
          </p:cNvPr>
          <p:cNvSpPr txBox="1"/>
          <p:nvPr/>
        </p:nvSpPr>
        <p:spPr>
          <a:xfrm>
            <a:off x="1055440" y="2704956"/>
            <a:ext cx="100811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Söhne"/>
              </a:rPr>
              <a:t>Penetration Testing Review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000" b="1" dirty="0">
              <a:ln w="6600">
                <a:noFill/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4"/>
                </a:outerShdw>
              </a:effectLst>
              <a:latin typeface="Söhne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schemeClr val="bg1"/>
                </a:solidFill>
                <a:latin typeface="Söhne"/>
              </a:rPr>
              <a:t>Analisi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öhne"/>
              </a:rPr>
              <a:t>della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Söhne"/>
              </a:rPr>
              <a:t>macchina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Söhne"/>
              </a:rPr>
              <a:t>64Base: 1.0.1</a:t>
            </a:r>
            <a:endParaRPr lang="it-IT" sz="2400" b="1" dirty="0">
              <a:solidFill>
                <a:schemeClr val="bg1"/>
              </a:solidFill>
              <a:latin typeface="Söhne"/>
            </a:endParaRP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5650C33F-964E-BE7C-A1A1-7236269C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62783"/>
              </p:ext>
            </p:extLst>
          </p:nvPr>
        </p:nvGraphicFramePr>
        <p:xfrm>
          <a:off x="0" y="5587702"/>
          <a:ext cx="12192000" cy="6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4468180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729954850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Söhne"/>
                        </a:rPr>
                        <a:t>Marco Calenda - 0522501165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Söhne"/>
                        </a:rPr>
                        <a:t>Prof. Arcangelo Castiglione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30256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C6EF037-CA7D-AC28-08FB-45E3A30F34BC}"/>
              </a:ext>
            </a:extLst>
          </p:cNvPr>
          <p:cNvSpPr txBox="1"/>
          <p:nvPr/>
        </p:nvSpPr>
        <p:spPr>
          <a:xfrm>
            <a:off x="3287688" y="6199702"/>
            <a:ext cx="5760640" cy="658298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b="1" dirty="0">
                <a:solidFill>
                  <a:schemeClr val="tx2"/>
                </a:solidFill>
                <a:latin typeface="Söhne"/>
              </a:rPr>
              <a:t>Penetration Testing &amp; Ethical Hacking dei Dati – 2022/2023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8C0D3F0-86BA-6500-70E0-6DE57670A083}"/>
              </a:ext>
            </a:extLst>
          </p:cNvPr>
          <p:cNvSpPr/>
          <p:nvPr/>
        </p:nvSpPr>
        <p:spPr>
          <a:xfrm>
            <a:off x="0" y="1268760"/>
            <a:ext cx="12192000" cy="125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351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Vulnerability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Mapping – Analisi Manuale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113772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È stata eseguita una prima ricerca di directory e file nascosti tramite il comando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dirb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, alcuni risultati hanno evidenziato pagine protette da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Basic Access Authentication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Tramite uno script è stata creata una </a:t>
            </a:r>
            <a:r>
              <a:rPr lang="it-IT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wordlist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contenente tutti i token estratti dalle pagine web disponibili. In seguito, con il tool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Dirsearch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è stata interrogata l’applicazione web trovando alcune pagine nascoste.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28DE9E-E5F7-0376-E345-F9CB815D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66" y="3861048"/>
            <a:ext cx="7178467" cy="24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6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Vulnerability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Mapping – Analisi Manuale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4320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Analizzando con il tool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BurpSuite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le risposte HTTP notiamo un reindirizzamento intermedio che contiene una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flag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, decodificata in Base64 rivela l’URL: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Söhne"/>
            </a:endParaRPr>
          </a:p>
          <a:p>
            <a:r>
              <a:rPr lang="en-US" sz="2800" dirty="0">
                <a:solidFill>
                  <a:schemeClr val="bg1"/>
                </a:solidFill>
                <a:latin typeface="Söhne"/>
              </a:rPr>
              <a:t>/Imperial-Class</a:t>
            </a:r>
          </a:p>
          <a:p>
            <a:r>
              <a:rPr lang="en-US" sz="2800" dirty="0">
                <a:solidFill>
                  <a:schemeClr val="bg1"/>
                </a:solidFill>
                <a:latin typeface="Söhne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Söhne"/>
              </a:rPr>
              <a:t>BountyHunter</a:t>
            </a:r>
            <a:endParaRPr lang="en-US" sz="2800" dirty="0">
              <a:solidFill>
                <a:schemeClr val="bg1"/>
              </a:solidFill>
              <a:latin typeface="Söhne"/>
            </a:endParaRPr>
          </a:p>
          <a:p>
            <a:r>
              <a:rPr lang="en-US" sz="2800" dirty="0">
                <a:solidFill>
                  <a:schemeClr val="bg1"/>
                </a:solidFill>
                <a:latin typeface="Söhne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Söhne"/>
              </a:rPr>
              <a:t>login.php?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f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=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system</a:t>
            </a:r>
            <a:r>
              <a:rPr lang="en-US" sz="2800" dirty="0" err="1">
                <a:solidFill>
                  <a:schemeClr val="bg1"/>
                </a:solidFill>
                <a:latin typeface="Söhne"/>
              </a:rPr>
              <a:t>&amp;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c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=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id</a:t>
            </a:r>
            <a:endParaRPr lang="it-IT" sz="2800" b="1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25DFF2-1CE3-DF5E-32C8-3391B421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556792"/>
            <a:ext cx="7004198" cy="470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Vulnerability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Mapping – Analisi Manuale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460851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Il file </a:t>
            </a:r>
            <a:r>
              <a:rPr lang="it-IT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login.php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permette quindi di utilizzare comandi </a:t>
            </a:r>
            <a:r>
              <a:rPr lang="it-IT" sz="2400" dirty="0" err="1">
                <a:solidFill>
                  <a:schemeClr val="bg1"/>
                </a:solidFill>
                <a:latin typeface="Söhne"/>
              </a:rPr>
              <a:t>bash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passati tramite il parametro HTTP 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‘’c’’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per processare delle richieste.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Passando il comando </a:t>
            </a:r>
            <a:r>
              <a:rPr lang="it-IT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id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notiamo che le richieste vengono effettuate come utente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64base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Questa pagina rende l’asset vulnerabile ad attacchi di tipo </a:t>
            </a:r>
            <a:r>
              <a:rPr lang="it-IT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Command</a:t>
            </a:r>
            <a:r>
              <a:rPr lang="it-IT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 Injection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9D9FDC9-B3E1-109F-5D0F-25E798ED5A63}"/>
              </a:ext>
            </a:extLst>
          </p:cNvPr>
          <p:cNvGrpSpPr/>
          <p:nvPr/>
        </p:nvGrpSpPr>
        <p:grpSpPr>
          <a:xfrm>
            <a:off x="5222488" y="1700808"/>
            <a:ext cx="6787584" cy="4064824"/>
            <a:chOff x="4862448" y="1772816"/>
            <a:chExt cx="6922184" cy="4064824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FACBE6B2-EBAC-7FD3-F635-83DCE8BA7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2448" y="1772816"/>
              <a:ext cx="6922184" cy="4064824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8073F300-9F4C-D3FC-3436-9FE6F8859246}"/>
                </a:ext>
              </a:extLst>
            </p:cNvPr>
            <p:cNvSpPr/>
            <p:nvPr/>
          </p:nvSpPr>
          <p:spPr>
            <a:xfrm>
              <a:off x="4997048" y="3067511"/>
              <a:ext cx="2755136" cy="3614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A9F7C604-72C6-1B46-575D-6ABDABB84CD3}"/>
              </a:ext>
            </a:extLst>
          </p:cNvPr>
          <p:cNvSpPr/>
          <p:nvPr/>
        </p:nvSpPr>
        <p:spPr>
          <a:xfrm>
            <a:off x="5356381" y="4819650"/>
            <a:ext cx="4051280" cy="265534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FE0370-464A-F67A-1801-D455F51D5F07}"/>
              </a:ext>
            </a:extLst>
          </p:cNvPr>
          <p:cNvSpPr/>
          <p:nvPr/>
        </p:nvSpPr>
        <p:spPr>
          <a:xfrm>
            <a:off x="6994525" y="2076450"/>
            <a:ext cx="2740026" cy="22542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40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Target Exploitation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1137726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Procediamo all’installazione di una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TCP Reverse Shell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, tramite il comando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msfvenom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creiamo un payload </a:t>
            </a:r>
            <a:r>
              <a:rPr lang="it-IT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rs.php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di tipo </a:t>
            </a:r>
            <a:r>
              <a:rPr lang="it-IT" sz="2400" i="1" dirty="0" err="1">
                <a:solidFill>
                  <a:schemeClr val="bg1"/>
                </a:solidFill>
                <a:latin typeface="Söhne"/>
              </a:rPr>
              <a:t>php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/</a:t>
            </a:r>
            <a:r>
              <a:rPr lang="it-IT" sz="2400" i="1" dirty="0" err="1">
                <a:solidFill>
                  <a:schemeClr val="bg1"/>
                </a:solidFill>
                <a:latin typeface="Söhne"/>
              </a:rPr>
              <a:t>meterpreter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/</a:t>
            </a:r>
            <a:r>
              <a:rPr lang="it-IT" sz="2400" i="1" dirty="0" err="1">
                <a:solidFill>
                  <a:schemeClr val="bg1"/>
                </a:solidFill>
                <a:latin typeface="Söhne"/>
              </a:rPr>
              <a:t>reverse_tcp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Richiamiamo il comando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wget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 per caricare il payload sulla macchina target tramite la pagina vulnerabile richiedendo il seguente URL: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Söhne"/>
              </a:rPr>
              <a:t>/Imperial-Class/</a:t>
            </a:r>
            <a:r>
              <a:rPr lang="en-US" sz="2800" dirty="0" err="1">
                <a:solidFill>
                  <a:schemeClr val="bg1"/>
                </a:solidFill>
                <a:latin typeface="Söhne"/>
              </a:rPr>
              <a:t>BountyHunter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Söhne"/>
              </a:rPr>
              <a:t>login.php?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f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=</a:t>
            </a:r>
            <a:r>
              <a:rPr 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system</a:t>
            </a:r>
            <a:r>
              <a:rPr lang="en-US" sz="2800" dirty="0" err="1">
                <a:solidFill>
                  <a:schemeClr val="bg1"/>
                </a:solidFill>
                <a:latin typeface="Söhne"/>
              </a:rPr>
              <a:t>&amp;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c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=</a:t>
            </a: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wget</a:t>
            </a: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+-r+10.0.2.15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66BAA75-5F74-F234-2953-97A14CBD5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8"/>
          <a:stretch/>
        </p:blipFill>
        <p:spPr>
          <a:xfrm>
            <a:off x="3171866" y="4221088"/>
            <a:ext cx="5848268" cy="2416344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D88AEAAD-76F1-0738-2EDB-C510075F9756}"/>
              </a:ext>
            </a:extLst>
          </p:cNvPr>
          <p:cNvSpPr/>
          <p:nvPr/>
        </p:nvSpPr>
        <p:spPr>
          <a:xfrm>
            <a:off x="3503712" y="5877272"/>
            <a:ext cx="936104" cy="265534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89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Target Exploitation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11305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Avviando il tool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metasploit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, configuriamo un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TCP Handler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ed eseguiamo il payload.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Otterremo una connessione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meterpreter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dalla quale possiamo avviare una shell come utente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www-data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utilizzato da Apache per le normali operazioni.</a:t>
            </a:r>
            <a:endParaRPr lang="it-IT" sz="2400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BF0E66-8F03-14E0-45FC-4EB7C4A2C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5" y="3068960"/>
            <a:ext cx="10425869" cy="3300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A097D90-E4BD-320C-7683-9041976E5BEF}"/>
              </a:ext>
            </a:extLst>
          </p:cNvPr>
          <p:cNvSpPr/>
          <p:nvPr/>
        </p:nvSpPr>
        <p:spPr>
          <a:xfrm>
            <a:off x="983432" y="5733256"/>
            <a:ext cx="5544616" cy="265534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70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Post-Exploitation – </a:t>
            </a:r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Privilege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Escalation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113052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Ottenendo informazioni sul Sistema Operativo scopriamo che è </a:t>
            </a:r>
            <a:r>
              <a:rPr lang="it-IT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Debian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 3.16.36-1+deb8u2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, tale versione ha </a:t>
            </a:r>
            <a:r>
              <a:rPr lang="it-IT" sz="2400" dirty="0" err="1">
                <a:solidFill>
                  <a:schemeClr val="bg1"/>
                </a:solidFill>
                <a:latin typeface="Söhne"/>
              </a:rPr>
              <a:t>patchato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il famoso exploit </a:t>
            </a:r>
            <a:r>
              <a:rPr lang="it-IT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DirtyCow</a:t>
            </a:r>
            <a:r>
              <a:rPr lang="it-IT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 CVE-2016-5195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b="1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Sono stati trovati e testati altri exploit che però non hanno permesso di ottenere ulteriori privilegi.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C45F82-1132-FF5C-ED06-FAA2501E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30" y="3068960"/>
            <a:ext cx="5074594" cy="368964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4A6DF9-7E90-AAE0-3D24-C4EFE956904F}"/>
              </a:ext>
            </a:extLst>
          </p:cNvPr>
          <p:cNvSpPr txBox="1"/>
          <p:nvPr/>
        </p:nvSpPr>
        <p:spPr>
          <a:xfrm>
            <a:off x="407368" y="3390290"/>
            <a:ext cx="62306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Passando ad una ricerca manuale, nella cartella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/admin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è stata recuperata un’immagine JPEG.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Analizzando con il tool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Exitfools</a:t>
            </a:r>
            <a:r>
              <a:rPr lang="it-IT" sz="2400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i metadata dell’immagine scopriamo una sezione commento che, convertita in Base64, rivela una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chiave privata RSA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  <a:endParaRPr lang="it-IT" sz="2400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3685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Post-Exploitation – </a:t>
            </a:r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Privilege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Escalation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11305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Testando una connessione SSH tramite root utilizzando la chiave privata, è richiesta una </a:t>
            </a:r>
            <a:r>
              <a:rPr lang="it-IT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passphrase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per </a:t>
            </a:r>
            <a:r>
              <a:rPr lang="it-IT" sz="2400" dirty="0" err="1">
                <a:solidFill>
                  <a:schemeClr val="bg1"/>
                </a:solidFill>
                <a:latin typeface="Söhne"/>
              </a:rPr>
              <a:t>decrittografare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la chiave.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Utilizziamo </a:t>
            </a:r>
            <a:r>
              <a:rPr lang="it-IT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ssh2john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per convertire la chiave privata in un formato adatto al tool </a:t>
            </a:r>
            <a:r>
              <a:rPr lang="it-IT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John The Ripper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, quindi, servendoci della </a:t>
            </a:r>
            <a:r>
              <a:rPr lang="it-IT" sz="2400" dirty="0" err="1">
                <a:solidFill>
                  <a:schemeClr val="bg1"/>
                </a:solidFill>
                <a:latin typeface="Söhne"/>
              </a:rPr>
              <a:t>wordlist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rockyou.txt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presente in Kali, utilizziamo un approccio 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brute force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per trovare la password. Essa risulta essere 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‘’</a:t>
            </a:r>
            <a:r>
              <a:rPr lang="it-IT" sz="2400" i="1" dirty="0" err="1">
                <a:solidFill>
                  <a:schemeClr val="bg1"/>
                </a:solidFill>
                <a:latin typeface="Söhne"/>
              </a:rPr>
              <a:t>usetheforce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’’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1F93E4-3EBA-938F-EDCC-069E1F63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86" y="3645024"/>
            <a:ext cx="9284228" cy="305320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A936701-BCDA-D831-BBF3-3FB99B68807B}"/>
              </a:ext>
            </a:extLst>
          </p:cNvPr>
          <p:cNvSpPr/>
          <p:nvPr/>
        </p:nvSpPr>
        <p:spPr>
          <a:xfrm>
            <a:off x="1559496" y="5662613"/>
            <a:ext cx="2520280" cy="20341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82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Post-Exploitation – </a:t>
            </a:r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Privilege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Escalation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582798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Riusciamo ad effettuare una connessione SSH come root.</a:t>
            </a:r>
          </a:p>
          <a:p>
            <a:endParaRPr lang="it-IT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  <a:latin typeface="Söhne"/>
              </a:rPr>
              <a:t>Inoltre, notiamo che tra i permessi dell’account </a:t>
            </a:r>
            <a:r>
              <a:rPr lang="it-IT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64base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 c’è l’esecuzione del comando </a:t>
            </a:r>
            <a:r>
              <a:rPr lang="it-IT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/bin/</a:t>
            </a:r>
            <a:r>
              <a:rPr lang="it-IT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bash</a:t>
            </a:r>
            <a:r>
              <a:rPr lang="it-IT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come qualsiasi utente ad eccezione di root (!root).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2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schemeClr val="bg1"/>
                </a:solidFill>
                <a:latin typeface="Söhne"/>
              </a:rPr>
              <a:t>Le versioni di </a:t>
            </a:r>
            <a:r>
              <a:rPr lang="it-IT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sudo &lt;=1.8.28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, come la versione </a:t>
            </a:r>
            <a:r>
              <a:rPr lang="it-IT" sz="2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1.8.10p3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 della macchina target, sono affette dalla vulnerabilità critica </a:t>
            </a:r>
            <a:r>
              <a:rPr lang="it-IT" sz="2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CVE-2019-14287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200" dirty="0">
                <a:solidFill>
                  <a:schemeClr val="bg1"/>
                </a:solidFill>
                <a:latin typeface="Söhne"/>
              </a:rPr>
              <a:t>Eseguire </a:t>
            </a:r>
            <a:r>
              <a:rPr lang="it-IT" sz="22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bash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 come user ID ‘’-1’’ permette di bypassare la </a:t>
            </a:r>
            <a:r>
              <a:rPr lang="it-IT" sz="2200" dirty="0" err="1">
                <a:solidFill>
                  <a:schemeClr val="bg1"/>
                </a:solidFill>
                <a:latin typeface="Söhne"/>
              </a:rPr>
              <a:t>blacklist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 ed eseguire  il comando come root anche se è esplicitamente negato nel file </a:t>
            </a:r>
            <a:r>
              <a:rPr lang="it-IT" sz="2200" dirty="0" err="1">
                <a:solidFill>
                  <a:schemeClr val="bg1"/>
                </a:solidFill>
                <a:latin typeface="Söhne"/>
              </a:rPr>
              <a:t>sudoers</a:t>
            </a:r>
            <a:r>
              <a:rPr lang="it-IT" sz="2200" dirty="0">
                <a:solidFill>
                  <a:schemeClr val="bg1"/>
                </a:solidFill>
                <a:latin typeface="Söhne"/>
              </a:rPr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03C7137-8FA5-581C-28C3-755DFB085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063" y="3333642"/>
            <a:ext cx="5434017" cy="33123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3E1EF57-ED15-7C50-6578-ABDCAB673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536" y="1124744"/>
            <a:ext cx="4989072" cy="19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7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Post-Exploitation – </a:t>
            </a:r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Mantaining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Access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113772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Installiamo una </a:t>
            </a:r>
            <a:r>
              <a:rPr lang="it-IT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backdoor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 sulla macchina target in modo da mantenere l’accesso senza ripetere l’exploit, a tale scopo utilizzeremo una 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Operating System Backdoor 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attivata automaticamente all’avvio del SO della macchina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Tramite </a:t>
            </a: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msfvenom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 creiamo automaticamente un </a:t>
            </a:r>
            <a:r>
              <a:rPr lang="it-IT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öhne"/>
              </a:rPr>
              <a:t>payload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 di tipo </a:t>
            </a:r>
            <a:r>
              <a:rPr lang="it-IT" sz="2800" i="1" dirty="0" err="1">
                <a:solidFill>
                  <a:schemeClr val="bg1"/>
                </a:solidFill>
                <a:latin typeface="Söhne"/>
              </a:rPr>
              <a:t>linux</a:t>
            </a:r>
            <a:r>
              <a:rPr lang="it-IT" sz="2800" i="1" dirty="0">
                <a:solidFill>
                  <a:schemeClr val="bg1"/>
                </a:solidFill>
                <a:latin typeface="Söhne"/>
              </a:rPr>
              <a:t>/x86/shell/</a:t>
            </a:r>
            <a:r>
              <a:rPr lang="it-IT" sz="2800" i="1" dirty="0" err="1">
                <a:solidFill>
                  <a:schemeClr val="bg1"/>
                </a:solidFill>
                <a:latin typeface="Söhne"/>
              </a:rPr>
              <a:t>reverse_tcp</a:t>
            </a:r>
            <a:r>
              <a:rPr lang="it-IT" sz="2800" i="1" dirty="0">
                <a:solidFill>
                  <a:schemeClr val="bg1"/>
                </a:solidFill>
                <a:latin typeface="Söhne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in formato ELF.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Carichiamo il payload ed uno shell script 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in.sh 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che si limita ed eseguire il payload sulla macchina target nella directory di sistema 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/</a:t>
            </a:r>
            <a:r>
              <a:rPr lang="it-IT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etc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/</a:t>
            </a:r>
            <a:r>
              <a:rPr lang="it-IT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init.d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che contiene i file di script di avvio per i servizi.</a:t>
            </a:r>
          </a:p>
        </p:txBody>
      </p:sp>
    </p:spTree>
    <p:extLst>
      <p:ext uri="{BB962C8B-B14F-4D97-AF65-F5344CB8AC3E}">
        <p14:creationId xmlns:p14="http://schemas.microsoft.com/office/powerpoint/2010/main" val="358697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Post-Exploitation – </a:t>
            </a:r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Mantaining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Access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113772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Sfruttando il file </a:t>
            </a:r>
            <a:r>
              <a:rPr lang="it-IT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rc.local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che nei sistemi Linux consiste in uno script </a:t>
            </a:r>
            <a:r>
              <a:rPr lang="it-IT" sz="2800" dirty="0" err="1">
                <a:solidFill>
                  <a:schemeClr val="bg1"/>
                </a:solidFill>
                <a:latin typeface="Söhne"/>
              </a:rPr>
              <a:t>superuser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 eseguito ad ogni avvio aggiungiamo l’esecuzione di 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in.sh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3754089-1459-258F-D835-A11B6D09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233165"/>
            <a:ext cx="6912768" cy="218436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AFA5B34-C861-A7BF-C2D4-088953B54DF3}"/>
              </a:ext>
            </a:extLst>
          </p:cNvPr>
          <p:cNvSpPr/>
          <p:nvPr/>
        </p:nvSpPr>
        <p:spPr>
          <a:xfrm>
            <a:off x="2752725" y="3981450"/>
            <a:ext cx="1225550" cy="107182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083C5A-D4B9-1EB6-BD9F-12CC108DF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4571841"/>
            <a:ext cx="6629400" cy="20854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B41B71F-0C3F-9987-D768-4A8C29322B8A}"/>
              </a:ext>
            </a:extLst>
          </p:cNvPr>
          <p:cNvSpPr txBox="1"/>
          <p:nvPr/>
        </p:nvSpPr>
        <p:spPr>
          <a:xfrm>
            <a:off x="407368" y="4783588"/>
            <a:ext cx="4032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Inoltre, creiamo il servizio </a:t>
            </a:r>
            <a:r>
              <a:rPr lang="it-IT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rclocal.service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4081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err="1">
                <a:solidFill>
                  <a:schemeClr val="accent1"/>
                </a:solidFill>
                <a:latin typeface="Söhne"/>
              </a:rPr>
              <a:t>Strumenti</a:t>
            </a:r>
            <a:r>
              <a:rPr lang="en-GB" sz="4400" b="1" dirty="0">
                <a:solidFill>
                  <a:schemeClr val="accent1"/>
                </a:solidFill>
                <a:latin typeface="Söhne"/>
              </a:rPr>
              <a:t> </a:t>
            </a:r>
            <a:r>
              <a:rPr lang="en-GB" sz="4400" b="1" dirty="0" err="1">
                <a:solidFill>
                  <a:schemeClr val="accent1"/>
                </a:solidFill>
                <a:latin typeface="Söhne"/>
              </a:rPr>
              <a:t>Utilizzati</a:t>
            </a:r>
            <a:endParaRPr lang="en-GB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94B2D4-2568-5EC4-7AAB-1BDB97920D6E}"/>
              </a:ext>
            </a:extLst>
          </p:cNvPr>
          <p:cNvSpPr txBox="1"/>
          <p:nvPr/>
        </p:nvSpPr>
        <p:spPr>
          <a:xfrm>
            <a:off x="407368" y="1124744"/>
            <a:ext cx="113772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É stata analizzata la macchina vulnerabile by design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64Base: 1.0.1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presente sul sito </a:t>
            </a:r>
            <a:r>
              <a:rPr lang="it-IT" sz="2400" i="1" dirty="0">
                <a:solidFill>
                  <a:schemeClr val="bg1"/>
                </a:solidFill>
                <a:latin typeface="Söhne"/>
              </a:rPr>
              <a:t>vulnhub.com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.</a:t>
            </a:r>
            <a:br>
              <a:rPr lang="it-IT" sz="2400" i="1" dirty="0">
                <a:solidFill>
                  <a:schemeClr val="bg1"/>
                </a:solidFill>
                <a:latin typeface="Söhne"/>
              </a:rPr>
            </a:br>
            <a:endParaRPr lang="it-IT" sz="2400" i="1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Il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laboratorio virtuale</a:t>
            </a:r>
            <a:r>
              <a:rPr lang="it-IT" sz="2400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è stato configurato con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VirtualBox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e comprende due macchine connesse sulla stessa rete virtuale con NAT (spazio di indirizzamento IP 10.0.2.0/24):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bg1"/>
                </a:solidFill>
                <a:latin typeface="Söhne"/>
              </a:rPr>
              <a:t>Macchina attaccante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con sistema operativo Kali Linux (v2023.2).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bg1"/>
                </a:solidFill>
                <a:latin typeface="Söhne"/>
              </a:rPr>
              <a:t>Macchina target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sulla quale è in esecuzione l’asset da analizzare.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E4504ED-424C-27A9-DEC9-D716BCAB7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334" r="-8334"/>
          <a:stretch/>
        </p:blipFill>
        <p:spPr>
          <a:xfrm>
            <a:off x="2567608" y="4018424"/>
            <a:ext cx="7056784" cy="260911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10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Post-Exploitation – </a:t>
            </a:r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Mantaining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Access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C6D4BF-EB9F-353F-432E-11629DE60D11}"/>
              </a:ext>
            </a:extLst>
          </p:cNvPr>
          <p:cNvSpPr txBox="1"/>
          <p:nvPr/>
        </p:nvSpPr>
        <p:spPr>
          <a:xfrm>
            <a:off x="407368" y="1124744"/>
            <a:ext cx="4464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Infine, abilitiamo il servizio tramite:</a:t>
            </a:r>
          </a:p>
          <a:p>
            <a:pPr algn="ctr"/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systemctl</a:t>
            </a:r>
            <a:r>
              <a:rPr lang="it-IT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enable</a:t>
            </a:r>
            <a:r>
              <a:rPr lang="it-IT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rc-local</a:t>
            </a:r>
            <a:endParaRPr lang="it-IT" sz="2400" b="1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ed avviamolo con:</a:t>
            </a:r>
          </a:p>
          <a:p>
            <a:pPr algn="ctr"/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systemctl</a:t>
            </a:r>
            <a:r>
              <a:rPr lang="it-IT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start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rc-local.service</a:t>
            </a:r>
            <a:endParaRPr lang="it-IT" sz="2400" b="1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684B17-B2B2-4099-AE97-5296E331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1138858"/>
            <a:ext cx="7056784" cy="19716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AF0CB73-63AC-A850-1DE1-4FB15A3F2362}"/>
              </a:ext>
            </a:extLst>
          </p:cNvPr>
          <p:cNvSpPr txBox="1"/>
          <p:nvPr/>
        </p:nvSpPr>
        <p:spPr>
          <a:xfrm>
            <a:off x="407368" y="3405758"/>
            <a:ext cx="44644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  <a:latin typeface="Söhne"/>
              </a:rPr>
              <a:t>Avviando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metasploit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  e creando un 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TCP </a:t>
            </a:r>
            <a:r>
              <a:rPr lang="it-IT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handler</a:t>
            </a:r>
            <a:r>
              <a:rPr lang="it-IT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400" dirty="0">
                <a:solidFill>
                  <a:schemeClr val="bg1"/>
                </a:solidFill>
                <a:latin typeface="Söhne"/>
              </a:rPr>
              <a:t>in ascolto sulla porta specificata alla creazione del payload, all’avvio della macchina target la backdoor ci permetterà di avviare una shell come utente root.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47811D-873D-FB17-52AA-DD4F59D6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3423900"/>
            <a:ext cx="7056784" cy="286095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42A66C08-8B98-F6B4-8A0C-591246B3DD4E}"/>
              </a:ext>
            </a:extLst>
          </p:cNvPr>
          <p:cNvSpPr/>
          <p:nvPr/>
        </p:nvSpPr>
        <p:spPr>
          <a:xfrm>
            <a:off x="4975225" y="5708649"/>
            <a:ext cx="2724150" cy="16192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77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2E98448-AE64-7A07-D2DC-B7C7D20D1406}"/>
              </a:ext>
            </a:extLst>
          </p:cNvPr>
          <p:cNvSpPr txBox="1"/>
          <p:nvPr/>
        </p:nvSpPr>
        <p:spPr>
          <a:xfrm>
            <a:off x="2448021" y="2636912"/>
            <a:ext cx="72959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6000" b="1" dirty="0">
                <a:solidFill>
                  <a:schemeClr val="bg1"/>
                </a:solidFill>
                <a:latin typeface="Söhne"/>
              </a:rPr>
              <a:t>Grazie per l’attenzione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D209657-4873-F704-5816-F8A76EF090DF}"/>
              </a:ext>
            </a:extLst>
          </p:cNvPr>
          <p:cNvSpPr/>
          <p:nvPr/>
        </p:nvSpPr>
        <p:spPr>
          <a:xfrm>
            <a:off x="0" y="558924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5352EFE-0B9A-31A3-E236-CCB11C2F94AA}"/>
              </a:ext>
            </a:extLst>
          </p:cNvPr>
          <p:cNvSpPr/>
          <p:nvPr/>
        </p:nvSpPr>
        <p:spPr>
          <a:xfrm>
            <a:off x="0" y="0"/>
            <a:ext cx="12192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B5BBD0A-6F72-1DA4-E305-64AD7C5EBDF6}"/>
              </a:ext>
            </a:extLst>
          </p:cNvPr>
          <p:cNvSpPr/>
          <p:nvPr/>
        </p:nvSpPr>
        <p:spPr>
          <a:xfrm>
            <a:off x="0" y="1268760"/>
            <a:ext cx="12192000" cy="1257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 descr="Immagine che contiene testo, Carattere, logo, cerchio">
            <a:extLst>
              <a:ext uri="{FF2B5EF4-FFF2-40B4-BE49-F238E27FC236}">
                <a16:creationId xmlns:a16="http://schemas.microsoft.com/office/drawing/2014/main" id="{F042A3B8-906F-5CB6-D60C-586E43C7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53" y="116632"/>
            <a:ext cx="5293094" cy="101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accent1"/>
                </a:solidFill>
                <a:latin typeface="Söhne"/>
              </a:rPr>
              <a:t>Target Scoping</a:t>
            </a:r>
            <a:endParaRPr lang="en-GB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94B2D4-2568-5EC4-7AAB-1BDB97920D6E}"/>
              </a:ext>
            </a:extLst>
          </p:cNvPr>
          <p:cNvSpPr txBox="1"/>
          <p:nvPr/>
        </p:nvSpPr>
        <p:spPr>
          <a:xfrm>
            <a:off x="407368" y="1124744"/>
            <a:ext cx="113772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L’analisi ha riguardato la sola macchina target ed inoltre NON sono stabiliti: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i="1" dirty="0">
                <a:solidFill>
                  <a:schemeClr val="bg1"/>
                </a:solidFill>
                <a:latin typeface="Söhne"/>
              </a:rPr>
              <a:t>Accordi di non divulgazione (NDA).</a:t>
            </a:r>
            <a:endParaRPr lang="it-IT" sz="2800" dirty="0">
              <a:solidFill>
                <a:schemeClr val="bg1"/>
              </a:solidFill>
              <a:latin typeface="Söhne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Restrizioni riguardanti gli strumenti e le tecniche utilizzabili.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Vincoli temporali o di costi.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Testing di tipo 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Black Box 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emulando un attaccante che ha accesso alla rete.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Inoltre, sono previsti i seguenti 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documenti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Penetration Testing Report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: nel quale sono elencate le vulnerabilità riscontrate.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Penetration Testing </a:t>
            </a: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Summary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: nel quale sono elencati gli strumenti e le metodologie utilizzate nel processo di testing.</a:t>
            </a:r>
          </a:p>
        </p:txBody>
      </p:sp>
    </p:spTree>
    <p:extLst>
      <p:ext uri="{BB962C8B-B14F-4D97-AF65-F5344CB8AC3E}">
        <p14:creationId xmlns:p14="http://schemas.microsoft.com/office/powerpoint/2010/main" val="253727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-1" y="0"/>
            <a:ext cx="34317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b="1" dirty="0">
                <a:solidFill>
                  <a:schemeClr val="bg1"/>
                </a:solidFill>
                <a:latin typeface="Söhne"/>
              </a:rPr>
              <a:t>Information</a:t>
            </a:r>
          </a:p>
          <a:p>
            <a:pPr algn="ctr"/>
            <a:r>
              <a:rPr lang="it-IT" sz="4800" b="1" dirty="0" err="1">
                <a:solidFill>
                  <a:schemeClr val="bg1"/>
                </a:solidFill>
                <a:latin typeface="Söhne"/>
              </a:rPr>
              <a:t>Gathering</a:t>
            </a:r>
            <a:endParaRPr lang="it-IT" sz="4800" b="1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A20DF5-DA79-727E-24CC-6CF1A98A126E}"/>
              </a:ext>
            </a:extLst>
          </p:cNvPr>
          <p:cNvSpPr txBox="1"/>
          <p:nvPr/>
        </p:nvSpPr>
        <p:spPr>
          <a:xfrm>
            <a:off x="3421721" y="213235"/>
            <a:ext cx="876029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2"/>
                </a:solidFill>
                <a:latin typeface="Söhne"/>
              </a:rPr>
              <a:t>Approccio passivo basato su </a:t>
            </a:r>
            <a:r>
              <a:rPr lang="it-IT" sz="2800" b="1" dirty="0">
                <a:solidFill>
                  <a:schemeClr val="tx2"/>
                </a:solidFill>
                <a:latin typeface="Söhne"/>
              </a:rPr>
              <a:t>Open-Source Intelligence (OSINT)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b="1" dirty="0">
              <a:solidFill>
                <a:schemeClr val="tx2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2"/>
                </a:solidFill>
                <a:latin typeface="Söhne"/>
              </a:rPr>
              <a:t>Raccolta delle </a:t>
            </a:r>
            <a:r>
              <a:rPr lang="it-IT" sz="2800" b="1" dirty="0">
                <a:solidFill>
                  <a:schemeClr val="tx2"/>
                </a:solidFill>
                <a:latin typeface="Söhne"/>
              </a:rPr>
              <a:t>informazioni pubbliche </a:t>
            </a:r>
            <a:r>
              <a:rPr lang="it-IT" sz="2800" dirty="0">
                <a:solidFill>
                  <a:schemeClr val="tx2"/>
                </a:solidFill>
                <a:latin typeface="Söhne"/>
              </a:rPr>
              <a:t>presenti sulla pagina </a:t>
            </a:r>
            <a:r>
              <a:rPr lang="it-IT" sz="2800" dirty="0" err="1">
                <a:solidFill>
                  <a:schemeClr val="tx2"/>
                </a:solidFill>
                <a:latin typeface="Söhne"/>
              </a:rPr>
              <a:t>vulnhub</a:t>
            </a:r>
            <a:r>
              <a:rPr lang="it-IT" sz="2800" dirty="0">
                <a:solidFill>
                  <a:schemeClr val="tx2"/>
                </a:solidFill>
                <a:latin typeface="Söhne"/>
              </a:rPr>
              <a:t> dell’asset: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tx2"/>
                </a:solidFill>
                <a:latin typeface="Söhne"/>
              </a:rPr>
              <a:t>Data di rilascio</a:t>
            </a:r>
            <a:r>
              <a:rPr lang="it-IT" sz="2400" dirty="0">
                <a:solidFill>
                  <a:schemeClr val="tx2"/>
                </a:solidFill>
                <a:latin typeface="Söhne"/>
              </a:rPr>
              <a:t>: 7 dicembre 2016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tx2"/>
                </a:solidFill>
                <a:latin typeface="Söhne"/>
              </a:rPr>
              <a:t>Autore</a:t>
            </a:r>
            <a:r>
              <a:rPr lang="it-IT" sz="2400" dirty="0">
                <a:solidFill>
                  <a:schemeClr val="tx2"/>
                </a:solidFill>
                <a:latin typeface="Söhne"/>
              </a:rPr>
              <a:t>: 3mrgnc3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tx2"/>
                </a:solidFill>
                <a:latin typeface="Söhne"/>
              </a:rPr>
              <a:t>Formato</a:t>
            </a:r>
            <a:r>
              <a:rPr lang="it-IT" sz="2400" dirty="0">
                <a:solidFill>
                  <a:schemeClr val="tx2"/>
                </a:solidFill>
                <a:latin typeface="Söhne"/>
              </a:rPr>
              <a:t>: Macchina virtuale (</a:t>
            </a:r>
            <a:r>
              <a:rPr lang="it-IT" sz="2400" dirty="0" err="1">
                <a:solidFill>
                  <a:schemeClr val="tx2"/>
                </a:solidFill>
                <a:latin typeface="Söhne"/>
              </a:rPr>
              <a:t>VirtualBox</a:t>
            </a:r>
            <a:r>
              <a:rPr lang="it-IT" sz="2400" dirty="0">
                <a:solidFill>
                  <a:schemeClr val="tx2"/>
                </a:solidFill>
                <a:latin typeface="Söhne"/>
              </a:rPr>
              <a:t> - OVA)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tx2"/>
                </a:solidFill>
                <a:latin typeface="Söhne"/>
              </a:rPr>
              <a:t>Sistema Operativo</a:t>
            </a:r>
            <a:r>
              <a:rPr lang="it-IT" sz="2400" dirty="0">
                <a:solidFill>
                  <a:schemeClr val="tx2"/>
                </a:solidFill>
                <a:latin typeface="Söhne"/>
              </a:rPr>
              <a:t>: Linux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tx2"/>
                </a:solidFill>
                <a:latin typeface="Söhne"/>
              </a:rPr>
              <a:t>Servizio DHCP</a:t>
            </a:r>
            <a:r>
              <a:rPr lang="it-IT" sz="2400" dirty="0">
                <a:solidFill>
                  <a:schemeClr val="tx2"/>
                </a:solidFill>
                <a:latin typeface="Söhne"/>
              </a:rPr>
              <a:t>: Abilitato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400" i="1" dirty="0">
                <a:solidFill>
                  <a:schemeClr val="tx2"/>
                </a:solidFill>
                <a:latin typeface="Söhne"/>
              </a:rPr>
              <a:t>Indirizzo IP</a:t>
            </a:r>
            <a:r>
              <a:rPr lang="it-IT" sz="2400" dirty="0">
                <a:solidFill>
                  <a:schemeClr val="tx2"/>
                </a:solidFill>
                <a:latin typeface="Söhne"/>
              </a:rPr>
              <a:t>: Assegnazione automatica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AED7335-87F6-6EEB-B209-E8047B2A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241" y="4675995"/>
            <a:ext cx="5373238" cy="19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6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accent1"/>
                </a:solidFill>
                <a:latin typeface="Söhne"/>
              </a:rPr>
              <a:t>Target Discovery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F996803-DA46-BE03-3E01-434765F5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6" y="2191995"/>
            <a:ext cx="5491726" cy="3355074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D6DC6A-5025-FCAC-D52E-5C8AC4FF3312}"/>
              </a:ext>
            </a:extLst>
          </p:cNvPr>
          <p:cNvSpPr txBox="1"/>
          <p:nvPr/>
        </p:nvSpPr>
        <p:spPr>
          <a:xfrm>
            <a:off x="407368" y="1124744"/>
            <a:ext cx="56886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Ping </a:t>
            </a:r>
            <a:r>
              <a:rPr lang="it-IT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scan</a:t>
            </a:r>
            <a:endParaRPr lang="it-IT" sz="2800" b="1" dirty="0">
              <a:solidFill>
                <a:schemeClr val="accent1">
                  <a:lumMod val="60000"/>
                  <a:lumOff val="40000"/>
                </a:schemeClr>
              </a:solidFill>
              <a:latin typeface="Söhne"/>
            </a:endParaRPr>
          </a:p>
          <a:p>
            <a:pPr algn="ctr"/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nmap</a:t>
            </a:r>
            <a:endParaRPr lang="it-IT" sz="24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F97C376-D842-617E-0B52-76BCA6FF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76" y="2202456"/>
            <a:ext cx="4645680" cy="158658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F0E4DB7-F2DD-13C7-F5A5-8B008D91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476" y="3869532"/>
            <a:ext cx="4645680" cy="2863646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71D2D6-EA24-1BE0-2ACF-F662C814D6BD}"/>
              </a:ext>
            </a:extLst>
          </p:cNvPr>
          <p:cNvSpPr txBox="1"/>
          <p:nvPr/>
        </p:nvSpPr>
        <p:spPr>
          <a:xfrm>
            <a:off x="6096000" y="1124744"/>
            <a:ext cx="568863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OS </a:t>
            </a:r>
            <a:r>
              <a:rPr lang="it-IT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Fingerprinting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 passivo/attivo</a:t>
            </a:r>
          </a:p>
          <a:p>
            <a:pPr algn="ctr"/>
            <a:r>
              <a:rPr lang="it-IT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p0f</a:t>
            </a:r>
            <a:r>
              <a:rPr lang="it-IT" sz="2400" b="1" dirty="0">
                <a:solidFill>
                  <a:schemeClr val="bg1"/>
                </a:solidFill>
                <a:latin typeface="Söhne"/>
              </a:rPr>
              <a:t> - </a:t>
            </a:r>
            <a:r>
              <a:rPr lang="it-IT" sz="2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nmap</a:t>
            </a:r>
            <a:endParaRPr lang="it-IT" sz="2400" b="1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A4FA3AB-5E1D-F817-B8E5-6202917EED30}"/>
              </a:ext>
            </a:extLst>
          </p:cNvPr>
          <p:cNvSpPr/>
          <p:nvPr/>
        </p:nvSpPr>
        <p:spPr>
          <a:xfrm>
            <a:off x="735786" y="4190216"/>
            <a:ext cx="2114501" cy="14401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7B2C2B76-5EE5-AE2C-4A0A-449367ADD26A}"/>
              </a:ext>
            </a:extLst>
          </p:cNvPr>
          <p:cNvSpPr/>
          <p:nvPr/>
        </p:nvSpPr>
        <p:spPr>
          <a:xfrm>
            <a:off x="6888088" y="2847976"/>
            <a:ext cx="1667743" cy="1309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8538666-C938-5045-ACC7-0CC6E1D2A214}"/>
              </a:ext>
            </a:extLst>
          </p:cNvPr>
          <p:cNvSpPr/>
          <p:nvPr/>
        </p:nvSpPr>
        <p:spPr>
          <a:xfrm>
            <a:off x="6744072" y="5588036"/>
            <a:ext cx="1309316" cy="123825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A18D9FB-5630-899E-5284-7E5561A5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476" y="2159343"/>
            <a:ext cx="4645680" cy="1586584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BFCDBA18-0D88-2929-42BA-36C60BA81079}"/>
              </a:ext>
            </a:extLst>
          </p:cNvPr>
          <p:cNvSpPr/>
          <p:nvPr/>
        </p:nvSpPr>
        <p:spPr>
          <a:xfrm>
            <a:off x="6846094" y="2804863"/>
            <a:ext cx="1709737" cy="13096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EFAD4380-4C0B-A397-09D9-147A6F23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6" y="2157323"/>
            <a:ext cx="5491726" cy="3355074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91A1E4BB-B188-EC8A-426D-8E5807C78A99}"/>
              </a:ext>
            </a:extLst>
          </p:cNvPr>
          <p:cNvSpPr/>
          <p:nvPr/>
        </p:nvSpPr>
        <p:spPr>
          <a:xfrm>
            <a:off x="735786" y="4155544"/>
            <a:ext cx="2114501" cy="14401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92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Enumerating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Target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09DA83-1EB6-C74D-C192-E473175B2D25}"/>
              </a:ext>
            </a:extLst>
          </p:cNvPr>
          <p:cNvSpPr txBox="1"/>
          <p:nvPr/>
        </p:nvSpPr>
        <p:spPr>
          <a:xfrm>
            <a:off x="407368" y="1124744"/>
            <a:ext cx="113772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bg1"/>
                </a:solidFill>
                <a:latin typeface="Söhne"/>
              </a:rPr>
              <a:t>È stato effettuato 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Port Scanning </a:t>
            </a:r>
            <a:r>
              <a:rPr lang="it-IT" sz="2800" dirty="0">
                <a:solidFill>
                  <a:schemeClr val="bg1"/>
                </a:solidFill>
                <a:latin typeface="Söhne"/>
              </a:rPr>
              <a:t>al fine di individuare quanti e quali servizi di rete eroga la macchina target tramite il comando: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800" dirty="0">
              <a:solidFill>
                <a:schemeClr val="bg1"/>
              </a:solidFill>
              <a:latin typeface="Söhne"/>
            </a:endParaRPr>
          </a:p>
          <a:p>
            <a:pPr algn="ctr"/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nmap</a:t>
            </a: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-</a:t>
            </a: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sV</a:t>
            </a: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-p- 10.0.2.4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D05914-51B1-A03E-7668-A308B57CC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98" t="-4793" r="-2898" b="-4793"/>
          <a:stretch/>
        </p:blipFill>
        <p:spPr>
          <a:xfrm>
            <a:off x="1847528" y="3156650"/>
            <a:ext cx="8496944" cy="336688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830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Vulnerability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Mapping – Analisi Automatiche 1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C95F3599-8A3E-4F2E-52A1-E47330E3EAD2}"/>
              </a:ext>
            </a:extLst>
          </p:cNvPr>
          <p:cNvGrpSpPr/>
          <p:nvPr/>
        </p:nvGrpSpPr>
        <p:grpSpPr>
          <a:xfrm>
            <a:off x="320066" y="2708920"/>
            <a:ext cx="11551867" cy="3384376"/>
            <a:chOff x="263352" y="2708920"/>
            <a:chExt cx="11551867" cy="3155213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C863648-31CA-A432-D759-84D898704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352" y="2708920"/>
              <a:ext cx="5714282" cy="2589510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491C0EF-9B7F-1DBB-6A91-F823CAAE1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0938" y="2708920"/>
              <a:ext cx="5714281" cy="3155213"/>
            </a:xfrm>
            <a:prstGeom prst="rect">
              <a:avLst/>
            </a:prstGeom>
            <a:ln w="76200">
              <a:solidFill>
                <a:schemeClr val="accent1"/>
              </a:solidFill>
            </a:ln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DB63E5-2DFC-34E2-679D-9EA11DAD7775}"/>
              </a:ext>
            </a:extLst>
          </p:cNvPr>
          <p:cNvSpPr txBox="1"/>
          <p:nvPr/>
        </p:nvSpPr>
        <p:spPr>
          <a:xfrm>
            <a:off x="0" y="961564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Nessus</a:t>
            </a:r>
            <a:endParaRPr lang="it-IT" sz="2800" b="1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  <a:p>
            <a:pPr algn="ctr"/>
            <a:endParaRPr lang="it-IT" sz="2800" b="1" dirty="0">
              <a:solidFill>
                <a:schemeClr val="accent4">
                  <a:lumMod val="60000"/>
                  <a:lumOff val="40000"/>
                </a:schemeClr>
              </a:solidFill>
              <a:latin typeface="Söhne"/>
            </a:endParaRPr>
          </a:p>
          <a:p>
            <a:pPr algn="ctr"/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Basic Network </a:t>
            </a:r>
            <a:r>
              <a:rPr lang="it-IT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Scan</a:t>
            </a:r>
            <a:r>
              <a:rPr lang="it-IT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 						Web Application Testing</a:t>
            </a:r>
            <a:endParaRPr lang="it-IT" sz="2800" dirty="0">
              <a:solidFill>
                <a:schemeClr val="accent1">
                  <a:lumMod val="60000"/>
                  <a:lumOff val="40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830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Vulnerability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Mapping – Analisi Automatiche 2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657235D-723E-9B19-8250-F4E603613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845" t="-1686" r="-5845" b="-1686"/>
          <a:stretch/>
        </p:blipFill>
        <p:spPr>
          <a:xfrm>
            <a:off x="1991544" y="1916832"/>
            <a:ext cx="8208912" cy="463611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6B1ADF0-CB81-C596-4052-AC73D709BBD6}"/>
              </a:ext>
            </a:extLst>
          </p:cNvPr>
          <p:cNvSpPr txBox="1"/>
          <p:nvPr/>
        </p:nvSpPr>
        <p:spPr>
          <a:xfrm>
            <a:off x="0" y="98072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OpenVas</a:t>
            </a: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Söhne"/>
              </a:rPr>
              <a:t>scan</a:t>
            </a:r>
            <a:endParaRPr lang="it-IT" sz="2800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2018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tangolo 22">
            <a:extLst>
              <a:ext uri="{FF2B5EF4-FFF2-40B4-BE49-F238E27FC236}">
                <a16:creationId xmlns:a16="http://schemas.microsoft.com/office/drawing/2014/main" id="{D1879C9A-F978-A127-7108-406EF597B3F2}"/>
              </a:ext>
            </a:extLst>
          </p:cNvPr>
          <p:cNvSpPr/>
          <p:nvPr/>
        </p:nvSpPr>
        <p:spPr>
          <a:xfrm>
            <a:off x="0" y="0"/>
            <a:ext cx="12192000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err="1">
                <a:solidFill>
                  <a:schemeClr val="accent1"/>
                </a:solidFill>
                <a:latin typeface="Söhne"/>
              </a:rPr>
              <a:t>Vulnerability</a:t>
            </a:r>
            <a:r>
              <a:rPr lang="it-IT" sz="4400" b="1" dirty="0">
                <a:solidFill>
                  <a:schemeClr val="accent1"/>
                </a:solidFill>
                <a:latin typeface="Söhne"/>
              </a:rPr>
              <a:t> Mapping – Analisi Automatiche 3</a:t>
            </a:r>
            <a:endParaRPr lang="it-IT" sz="4400" dirty="0">
              <a:solidFill>
                <a:schemeClr val="tx2"/>
              </a:solidFill>
              <a:latin typeface="Söhne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6B1ADF0-CB81-C596-4052-AC73D709BBD6}"/>
              </a:ext>
            </a:extLst>
          </p:cNvPr>
          <p:cNvSpPr txBox="1"/>
          <p:nvPr/>
        </p:nvSpPr>
        <p:spPr>
          <a:xfrm>
            <a:off x="0" y="98072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OWASP </a:t>
            </a:r>
            <a:r>
              <a:rPr lang="it-IT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Zap</a:t>
            </a:r>
            <a:r>
              <a:rPr lang="it-IT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öhne"/>
              </a:rPr>
              <a:t> </a:t>
            </a:r>
            <a:r>
              <a:rPr lang="it-IT" sz="2800" b="1" dirty="0" err="1">
                <a:solidFill>
                  <a:schemeClr val="bg1"/>
                </a:solidFill>
                <a:latin typeface="Söhne"/>
              </a:rPr>
              <a:t>scan</a:t>
            </a:r>
            <a:endParaRPr lang="it-IT" sz="28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C5F634-6E17-3D04-0739-63366A22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21" r="-4021"/>
          <a:stretch/>
        </p:blipFill>
        <p:spPr>
          <a:xfrm>
            <a:off x="3014860" y="1916832"/>
            <a:ext cx="6162280" cy="461431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6068318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44E3BB9A-3BF5-4BE4-90CF-48BFABC785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1235</TotalTime>
  <Words>1040</Words>
  <Application>Microsoft Office PowerPoint</Application>
  <PresentationFormat>Widescreen</PresentationFormat>
  <Paragraphs>121</Paragraphs>
  <Slides>21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Wingdings</vt:lpstr>
      <vt:lpstr>Metropolitano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FundMeNow</dc:title>
  <dc:creator>Marco Calenda</dc:creator>
  <cp:lastModifiedBy>Marco Calenda</cp:lastModifiedBy>
  <cp:revision>5</cp:revision>
  <dcterms:created xsi:type="dcterms:W3CDTF">2023-06-10T21:49:06Z</dcterms:created>
  <dcterms:modified xsi:type="dcterms:W3CDTF">2023-09-03T15:00:18Z</dcterms:modified>
</cp:coreProperties>
</file>