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303938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7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9" d="100"/>
          <a:sy n="39" d="100"/>
        </p:scale>
        <p:origin x="516" y="78"/>
      </p:cViewPr>
      <p:guideLst>
        <p:guide orient="horz" pos="3629"/>
        <p:guide pos="7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24" y="1885414"/>
            <a:ext cx="17279541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6050924"/>
            <a:ext cx="17279541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26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2" y="613359"/>
            <a:ext cx="4967868" cy="976308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8" y="613359"/>
            <a:ext cx="14615612" cy="976308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2872123"/>
            <a:ext cx="19871472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7709662"/>
            <a:ext cx="19871472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0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3066796"/>
            <a:ext cx="9791740" cy="73096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3066796"/>
            <a:ext cx="9791740" cy="73096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613360"/>
            <a:ext cx="19871472" cy="22267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2824120"/>
            <a:ext cx="9746740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4208178"/>
            <a:ext cx="9746740" cy="61895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2824120"/>
            <a:ext cx="9794741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4208178"/>
            <a:ext cx="9794741" cy="61895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6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768032"/>
            <a:ext cx="7430802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1658738"/>
            <a:ext cx="11663690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3456146"/>
            <a:ext cx="7430802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4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768032"/>
            <a:ext cx="7430802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1658738"/>
            <a:ext cx="11663690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3456146"/>
            <a:ext cx="7430802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5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613360"/>
            <a:ext cx="19871472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3066796"/>
            <a:ext cx="19871472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10677787"/>
            <a:ext cx="518386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BCA8-8F14-4846-B569-71DC74136E3C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10677787"/>
            <a:ext cx="7775793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10677787"/>
            <a:ext cx="518386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F836-3939-41F0-8A26-9069C4041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E7C5B-1C37-453E-A5B4-4D7083E08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69B1C-15D4-482B-BEE1-BECD92222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92DD861E-5E78-4B0C-9B83-C56487CF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11520488"/>
          </a:xfrm>
          <a:prstGeom prst="rect">
            <a:avLst/>
          </a:prstGeom>
        </p:spPr>
      </p:pic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9370782-1EE6-4456-97EF-A9F61A929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94" y="0"/>
            <a:ext cx="11520488" cy="115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49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Camana</dc:creator>
  <cp:lastModifiedBy>Mateus Camana</cp:lastModifiedBy>
  <cp:revision>1</cp:revision>
  <dcterms:created xsi:type="dcterms:W3CDTF">2021-06-18T18:21:05Z</dcterms:created>
  <dcterms:modified xsi:type="dcterms:W3CDTF">2021-06-18T18:23:04Z</dcterms:modified>
</cp:coreProperties>
</file>