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2" y="-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40C73-8033-44BE-9CC0-35B96687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CE29A-5B2D-4968-AD93-72C5AE831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1934CD-69B0-4036-AB31-BD987A94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DA1F7-3BFD-4F44-B4AB-105B5B8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94B6EA-271F-4FE6-86D3-C5485890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2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42756-F1F7-4C7E-9CDE-2A047179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44B074-6BD3-46D3-86C0-DDA3F2DC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8B7F7-CB63-4DC7-A32C-907A6688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80504-80C4-42F7-817E-B8B3DE20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BB513-EBB0-4F42-8BDB-B017788A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A04B6-F839-4E2E-A601-1390A2F65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08D7CE-F947-46A3-BFFF-AB159A380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B2BB4-79D3-4977-967F-2CECF500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22DE6-C72E-407C-BA8E-770E20C9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44D72-CBA7-428B-AD8F-90F28436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07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76592-08E9-4FEB-BBAB-D8F209E6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F1945-06FD-4AE1-AA32-12934E60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82C035-08FC-4481-8D4F-7BFB20E5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7CCBA-27EC-4624-9437-CB757C71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D032B-0883-40F2-82E6-E48C24AF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8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A36D1-1B27-4465-A697-2F2FA2AC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479FBA-78D2-4D10-9F47-BD8A4C82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5C66AA-7B1B-43A0-8825-6A52AE5C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355749-F8BF-484D-98C7-345F675C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AAF2D-A32B-4643-A9EA-9C852D15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E772-6363-48E0-9EAD-2833BE3E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25212-6217-47E2-8E13-938EA3808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4E531-BAEB-487B-ABE1-DA9D02FC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97F8C5-7844-43B5-B8EE-0148F16F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A32FB6-26FF-4B22-BC10-983530D8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0F305B-8739-4FD0-88DF-32F1E979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BF4BB-61EC-46EB-A5BC-B9C5B319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8C23DF-2C7E-4C8B-AF41-1C4AAC0F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DD60D0-9641-43E3-A525-4E196259A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DAF5DD-08EF-459B-8758-15B335AFD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F6BE92-B3E7-43DE-A66B-BE3E1585F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C67C01-6100-4F59-B7B8-A5D3C9E2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DDF7FA-89D6-42A1-B17E-26DDC6D6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5B0375-A78C-4F12-B00B-EA793597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5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DCF15-8863-46C1-AA15-659C6CC8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EBECF1-001D-4CD5-8BF6-1276BE22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83A9EB-F03B-4D07-A808-6C97323C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423711-42F6-4206-9C04-3CA25FDF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E2E404-A731-485A-811E-C948C8CB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8DB7F5-0A19-4502-A1B3-66D9D0CC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3C957C-174C-4982-B533-FECCA186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1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6AF17-C2B9-4E79-AEE8-DAC4CCB8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597D3-2CD9-4155-B523-D165C377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ADC6E3-966E-436F-A187-3C464312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1636B2-4596-4055-9734-78687381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2F342-1076-4E44-9D90-C95B20FF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955A6-2ED2-4074-9BC9-3E1E2C5B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9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A1A00-6EA9-4962-B6A5-54E04BEF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EDA0B4-BAA0-45A0-9642-E51A9A4EF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0206B8-7E00-4E2A-AF7E-64C7032C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AF2699-E6E9-493D-BA59-DE38F7AC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98C377-EDB3-43C4-8C58-8B204551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D858AD-9783-478A-8E6E-84B81FFC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8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C61279-7BFB-43B9-AF2A-11121143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C197D1-DDF2-46B5-ABE3-5F346166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DF65A2-F1BA-4982-8AAF-81E964DD4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4772-0684-4951-BB71-55E68E55C772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BD00F-0FE6-40F8-9339-819659186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0C066-67AE-4B4C-B479-C7AACAE95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D0C1-3344-4638-9EFB-1EFD63A0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65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3BC09-C8BD-4728-A952-90F319F87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BA08E4-0FFC-42A6-BA4C-FE1D41A6D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767ACF2-7BAD-41F3-8D1E-95FB071B8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5"/>
          <a:stretch/>
        </p:blipFill>
        <p:spPr>
          <a:xfrm>
            <a:off x="-1" y="-1"/>
            <a:ext cx="7528665" cy="6990735"/>
          </a:xfrm>
          <a:prstGeom prst="rect">
            <a:avLst/>
          </a:prstGeom>
        </p:spPr>
      </p:pic>
      <p:sp>
        <p:nvSpPr>
          <p:cNvPr id="6" name="Chave Direita 5">
            <a:extLst>
              <a:ext uri="{FF2B5EF4-FFF2-40B4-BE49-F238E27FC236}">
                <a16:creationId xmlns:a16="http://schemas.microsoft.com/office/drawing/2014/main" id="{DE2A0CB7-BFF1-489C-A265-69BBFC013E49}"/>
              </a:ext>
            </a:extLst>
          </p:cNvPr>
          <p:cNvSpPr/>
          <p:nvPr/>
        </p:nvSpPr>
        <p:spPr>
          <a:xfrm>
            <a:off x="912926" y="516194"/>
            <a:ext cx="201499" cy="2912806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CE07FD-A97A-44BF-9E26-6A4E1311F0BB}"/>
              </a:ext>
            </a:extLst>
          </p:cNvPr>
          <p:cNvSpPr txBox="1"/>
          <p:nvPr/>
        </p:nvSpPr>
        <p:spPr>
          <a:xfrm>
            <a:off x="1141043" y="178793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Agrícola</a:t>
            </a:r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9566F36D-A130-4E86-9B77-43A87C5AC699}"/>
              </a:ext>
            </a:extLst>
          </p:cNvPr>
          <p:cNvSpPr/>
          <p:nvPr/>
        </p:nvSpPr>
        <p:spPr>
          <a:xfrm>
            <a:off x="912926" y="3462337"/>
            <a:ext cx="228117" cy="2185987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3DBB8A-E9BF-4283-9DD8-165F1E305DB4}"/>
              </a:ext>
            </a:extLst>
          </p:cNvPr>
          <p:cNvSpPr txBox="1"/>
          <p:nvPr/>
        </p:nvSpPr>
        <p:spPr>
          <a:xfrm>
            <a:off x="1133475" y="436669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Urbano</a:t>
            </a:r>
          </a:p>
        </p:txBody>
      </p:sp>
    </p:spTree>
    <p:extLst>
      <p:ext uri="{BB962C8B-B14F-4D97-AF65-F5344CB8AC3E}">
        <p14:creationId xmlns:p14="http://schemas.microsoft.com/office/powerpoint/2010/main" val="31371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Camana</dc:creator>
  <cp:lastModifiedBy>Mateus Camana</cp:lastModifiedBy>
  <cp:revision>2</cp:revision>
  <dcterms:created xsi:type="dcterms:W3CDTF">2021-06-18T12:53:44Z</dcterms:created>
  <dcterms:modified xsi:type="dcterms:W3CDTF">2021-06-18T13:01:42Z</dcterms:modified>
</cp:coreProperties>
</file>