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A3A"/>
    <a:srgbClr val="69646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483536" y="1307880"/>
            <a:ext cx="5154873" cy="2513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ADVENTURE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</a:t>
            </a:r>
            <a:endParaRPr lang="pt-BR" sz="7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3122"/>
          <p:cNvGrpSpPr/>
          <p:nvPr/>
        </p:nvGrpSpPr>
        <p:grpSpPr>
          <a:xfrm>
            <a:off x="0" y="-228600"/>
            <a:ext cx="12393386" cy="7478486"/>
            <a:chOff x="-1089972" y="0"/>
            <a:chExt cx="11079759" cy="7315200"/>
          </a:xfrm>
        </p:grpSpPr>
        <p:sp>
          <p:nvSpPr>
            <p:cNvPr id="7" name="Shape 3708"/>
            <p:cNvSpPr/>
            <p:nvPr/>
          </p:nvSpPr>
          <p:spPr>
            <a:xfrm>
              <a:off x="-1089972" y="1"/>
              <a:ext cx="10843572" cy="7086600"/>
            </a:xfrm>
            <a:custGeom>
              <a:avLst/>
              <a:gdLst/>
              <a:ahLst/>
              <a:cxnLst/>
              <a:rect l="0" t="0" r="0" b="0"/>
              <a:pathLst>
                <a:path w="9753600" h="7315199">
                  <a:moveTo>
                    <a:pt x="0" y="0"/>
                  </a:moveTo>
                  <a:lnTo>
                    <a:pt x="9753600" y="0"/>
                  </a:lnTo>
                  <a:lnTo>
                    <a:pt x="9753600" y="7315199"/>
                  </a:lnTo>
                  <a:lnTo>
                    <a:pt x="0" y="731519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1F1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pic>
          <p:nvPicPr>
            <p:cNvPr id="8" name="Picture 348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089972" y="0"/>
              <a:ext cx="11079759" cy="7315200"/>
            </a:xfrm>
            <a:prstGeom prst="rect">
              <a:avLst/>
            </a:prstGeom>
          </p:spPr>
        </p:pic>
        <p:sp>
          <p:nvSpPr>
            <p:cNvPr id="9" name="Rectangle 10"/>
            <p:cNvSpPr/>
            <p:nvPr/>
          </p:nvSpPr>
          <p:spPr>
            <a:xfrm>
              <a:off x="506611" y="2379874"/>
              <a:ext cx="932706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1574602" y="2379874"/>
              <a:ext cx="877981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2601367" y="2379874"/>
              <a:ext cx="932706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3669358" y="2379874"/>
              <a:ext cx="690012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4554885" y="2379874"/>
              <a:ext cx="982672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5660380" y="2379874"/>
              <a:ext cx="709047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6560195" y="2379874"/>
              <a:ext cx="885119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7592318" y="2379874"/>
              <a:ext cx="851808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8599438" y="2379874"/>
              <a:ext cx="690011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484965" y="2379874"/>
              <a:ext cx="324782" cy="1487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2212777" y="3294275"/>
              <a:ext cx="1333626" cy="14870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3582144" y="3294275"/>
              <a:ext cx="1043345" cy="14870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2"/>
            <p:cNvSpPr/>
            <p:nvPr/>
          </p:nvSpPr>
          <p:spPr>
            <a:xfrm>
              <a:off x="4733330" y="3294275"/>
              <a:ext cx="851808" cy="14870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5740450" y="3294275"/>
              <a:ext cx="936275" cy="14870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6811119" y="3294275"/>
              <a:ext cx="799462" cy="14870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705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2903786" y="4290130"/>
              <a:ext cx="153919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3069431" y="4290130"/>
              <a:ext cx="13159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3218260" y="4290130"/>
              <a:ext cx="136342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3370660" y="4290130"/>
              <a:ext cx="13159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3519488" y="4290130"/>
              <a:ext cx="14299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0"/>
            <p:cNvSpPr/>
            <p:nvPr/>
          </p:nvSpPr>
          <p:spPr>
            <a:xfrm>
              <a:off x="3676948" y="4290130"/>
              <a:ext cx="151307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1"/>
            <p:cNvSpPr/>
            <p:nvPr/>
          </p:nvSpPr>
          <p:spPr>
            <a:xfrm>
              <a:off x="3840659" y="4290130"/>
              <a:ext cx="18741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4031456" y="4290130"/>
              <a:ext cx="96912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4154240" y="4290130"/>
              <a:ext cx="151307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4317951" y="4290130"/>
              <a:ext cx="52257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4407248" y="4290130"/>
              <a:ext cx="185986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4597003" y="4290130"/>
              <a:ext cx="13159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4745831" y="4290130"/>
              <a:ext cx="14299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4903292" y="4290130"/>
              <a:ext cx="10451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9"/>
            <p:cNvSpPr/>
            <p:nvPr/>
          </p:nvSpPr>
          <p:spPr>
            <a:xfrm>
              <a:off x="5031879" y="4290130"/>
              <a:ext cx="18741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"/>
            <p:cNvSpPr/>
            <p:nvPr/>
          </p:nvSpPr>
          <p:spPr>
            <a:xfrm>
              <a:off x="5222677" y="4290130"/>
              <a:ext cx="6413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5320903" y="4290130"/>
              <a:ext cx="153919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5486549" y="4290130"/>
              <a:ext cx="18741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5677347" y="4290130"/>
              <a:ext cx="6413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5775573" y="4290130"/>
              <a:ext cx="12565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5919937" y="4290130"/>
              <a:ext cx="129216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6066979" y="4290130"/>
              <a:ext cx="18741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6257776" y="4290130"/>
              <a:ext cx="86698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8"/>
            <p:cNvSpPr/>
            <p:nvPr/>
          </p:nvSpPr>
          <p:spPr>
            <a:xfrm>
              <a:off x="6372969" y="4290130"/>
              <a:ext cx="13159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9"/>
            <p:cNvSpPr/>
            <p:nvPr/>
          </p:nvSpPr>
          <p:spPr>
            <a:xfrm>
              <a:off x="6521798" y="4290130"/>
              <a:ext cx="10451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6650385" y="4290130"/>
              <a:ext cx="187411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6841183" y="4290130"/>
              <a:ext cx="64133" cy="238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Shape 3709"/>
            <p:cNvSpPr/>
            <p:nvPr/>
          </p:nvSpPr>
          <p:spPr>
            <a:xfrm>
              <a:off x="0" y="5181600"/>
              <a:ext cx="1780361" cy="114300"/>
            </a:xfrm>
            <a:custGeom>
              <a:avLst/>
              <a:gdLst/>
              <a:ahLst/>
              <a:cxnLst/>
              <a:rect l="0" t="0" r="0" b="0"/>
              <a:pathLst>
                <a:path w="1780361" h="114300">
                  <a:moveTo>
                    <a:pt x="0" y="0"/>
                  </a:moveTo>
                  <a:lnTo>
                    <a:pt x="1780361" y="0"/>
                  </a:lnTo>
                  <a:lnTo>
                    <a:pt x="1780361" y="114300"/>
                  </a:lnTo>
                  <a:lnTo>
                    <a:pt x="0" y="114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8A3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52" name="Shape 3710"/>
            <p:cNvSpPr/>
            <p:nvPr/>
          </p:nvSpPr>
          <p:spPr>
            <a:xfrm>
              <a:off x="7973239" y="2019300"/>
              <a:ext cx="1780361" cy="114300"/>
            </a:xfrm>
            <a:custGeom>
              <a:avLst/>
              <a:gdLst/>
              <a:ahLst/>
              <a:cxnLst/>
              <a:rect l="0" t="0" r="0" b="0"/>
              <a:pathLst>
                <a:path w="1780361" h="114300">
                  <a:moveTo>
                    <a:pt x="0" y="0"/>
                  </a:moveTo>
                  <a:lnTo>
                    <a:pt x="1780361" y="0"/>
                  </a:lnTo>
                  <a:lnTo>
                    <a:pt x="1780361" y="114300"/>
                  </a:lnTo>
                  <a:lnTo>
                    <a:pt x="0" y="114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8A3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53" name="Shape 3711"/>
            <p:cNvSpPr/>
            <p:nvPr/>
          </p:nvSpPr>
          <p:spPr>
            <a:xfrm>
              <a:off x="2019300" y="0"/>
              <a:ext cx="114300" cy="1780360"/>
            </a:xfrm>
            <a:custGeom>
              <a:avLst/>
              <a:gdLst/>
              <a:ahLst/>
              <a:cxnLst/>
              <a:rect l="0" t="0" r="0" b="0"/>
              <a:pathLst>
                <a:path w="114300" h="1780360">
                  <a:moveTo>
                    <a:pt x="0" y="0"/>
                  </a:moveTo>
                  <a:lnTo>
                    <a:pt x="114300" y="0"/>
                  </a:lnTo>
                  <a:lnTo>
                    <a:pt x="114300" y="1780360"/>
                  </a:lnTo>
                  <a:lnTo>
                    <a:pt x="0" y="178036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8A3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54" name="Shape 3712"/>
            <p:cNvSpPr/>
            <p:nvPr/>
          </p:nvSpPr>
          <p:spPr>
            <a:xfrm>
              <a:off x="7600950" y="5534840"/>
              <a:ext cx="114300" cy="1780360"/>
            </a:xfrm>
            <a:custGeom>
              <a:avLst/>
              <a:gdLst/>
              <a:ahLst/>
              <a:cxnLst/>
              <a:rect l="0" t="0" r="0" b="0"/>
              <a:pathLst>
                <a:path w="114300" h="1780360">
                  <a:moveTo>
                    <a:pt x="0" y="0"/>
                  </a:moveTo>
                  <a:lnTo>
                    <a:pt x="114300" y="0"/>
                  </a:lnTo>
                  <a:lnTo>
                    <a:pt x="114300" y="1780360"/>
                  </a:lnTo>
                  <a:lnTo>
                    <a:pt x="0" y="178036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8A3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79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11"/>
          <p:cNvSpPr/>
          <p:nvPr/>
        </p:nvSpPr>
        <p:spPr>
          <a:xfrm>
            <a:off x="522437" y="0"/>
            <a:ext cx="130705" cy="6858000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just"/>
            <a:r>
              <a:rPr lang="pt-BR" sz="7020" b="1" dirty="0">
                <a:solidFill>
                  <a:srgbClr val="FFFFFF"/>
                </a:solidFill>
                <a:latin typeface="Calibri" panose="020F0502020204030204" pitchFamily="34" charset="0"/>
              </a:rPr>
              <a:t>GRUPO DE ANÁLISE</a:t>
            </a:r>
            <a:endParaRPr lang="pt-BR" sz="702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371600" y="2171700"/>
            <a:ext cx="8458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	O grupo de análise fica responsável sobre a documentação que ira descrever o andamento da criação e futura manutenção do projeto Adventure Works.</a:t>
            </a:r>
          </a:p>
          <a:p>
            <a:endParaRPr lang="pt-BR" sz="2200" dirty="0">
              <a:latin typeface="Calibri" panose="020F0502020204030204" pitchFamily="34" charset="0"/>
            </a:endParaRPr>
          </a:p>
          <a:p>
            <a:endParaRPr lang="pt-BR" sz="2200" dirty="0">
              <a:latin typeface="Calibri" panose="020F0502020204030204" pitchFamily="34" charset="0"/>
            </a:endParaRPr>
          </a:p>
        </p:txBody>
      </p:sp>
      <p:sp>
        <p:nvSpPr>
          <p:cNvPr id="10" name="Shape 3711"/>
          <p:cNvSpPr/>
          <p:nvPr/>
        </p:nvSpPr>
        <p:spPr>
          <a:xfrm flipH="1">
            <a:off x="1371600" y="5365526"/>
            <a:ext cx="4484915" cy="108857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6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711"/>
          <p:cNvSpPr/>
          <p:nvPr/>
        </p:nvSpPr>
        <p:spPr>
          <a:xfrm>
            <a:off x="3004380" y="0"/>
            <a:ext cx="130705" cy="6858000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sp>
        <p:nvSpPr>
          <p:cNvPr id="9" name="Shape 3711"/>
          <p:cNvSpPr/>
          <p:nvPr/>
        </p:nvSpPr>
        <p:spPr>
          <a:xfrm>
            <a:off x="3135085" y="0"/>
            <a:ext cx="2873829" cy="6858000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solidFill>
            <a:srgbClr val="404040"/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pic>
        <p:nvPicPr>
          <p:cNvPr id="10" name="Picture 3498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004380" cy="685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592286" y="4314029"/>
            <a:ext cx="8098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Padronização do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Interação clara entre os módulos.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Informações de fácil entendimento.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Calibri" panose="020F0502020204030204" pitchFamily="34" charset="0"/>
            </a:endParaRPr>
          </a:p>
          <a:p>
            <a:endParaRPr lang="pt-BR" sz="2200" dirty="0">
              <a:latin typeface="Calibri" panose="020F0502020204030204" pitchFamily="34" charset="0"/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959678" y="671115"/>
            <a:ext cx="7364186" cy="1485900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7020" b="1" dirty="0">
                <a:solidFill>
                  <a:srgbClr val="FFFFFF"/>
                </a:solidFill>
                <a:latin typeface="Calibri" panose="020F0502020204030204" pitchFamily="34" charset="0"/>
              </a:rPr>
              <a:t>ATIVIDADES REALIZADAS</a:t>
            </a:r>
            <a:endParaRPr lang="pt-BR" sz="7020" dirty="0"/>
          </a:p>
        </p:txBody>
      </p:sp>
    </p:spTree>
    <p:extLst>
      <p:ext uri="{BB962C8B-B14F-4D97-AF65-F5344CB8AC3E}">
        <p14:creationId xmlns:p14="http://schemas.microsoft.com/office/powerpoint/2010/main" val="369950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11"/>
          <p:cNvSpPr/>
          <p:nvPr/>
        </p:nvSpPr>
        <p:spPr>
          <a:xfrm>
            <a:off x="8948056" y="0"/>
            <a:ext cx="3243945" cy="6858000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solidFill>
            <a:srgbClr val="696464"/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pic>
        <p:nvPicPr>
          <p:cNvPr id="3" name="Picture 3489"/>
          <p:cNvPicPr/>
          <p:nvPr/>
        </p:nvPicPr>
        <p:blipFill>
          <a:blip r:embed="rId2"/>
          <a:stretch>
            <a:fillRect/>
          </a:stretch>
        </p:blipFill>
        <p:spPr>
          <a:xfrm>
            <a:off x="8948056" y="0"/>
            <a:ext cx="3243943" cy="6858000"/>
          </a:xfrm>
          <a:prstGeom prst="rect">
            <a:avLst/>
          </a:prstGeom>
        </p:spPr>
      </p:pic>
      <p:sp>
        <p:nvSpPr>
          <p:cNvPr id="4" name="Shape 3711"/>
          <p:cNvSpPr/>
          <p:nvPr/>
        </p:nvSpPr>
        <p:spPr>
          <a:xfrm>
            <a:off x="8817349" y="0"/>
            <a:ext cx="130705" cy="6858000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88910" y="421769"/>
            <a:ext cx="69233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Calibri" panose="020F0502020204030204" pitchFamily="34" charset="0"/>
              </a:rPr>
              <a:t>	</a:t>
            </a:r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Foi realizada a divisão dos módulos entre os participantes da equipe, assim cada responsável pode atender aos requisitos do projeto.</a:t>
            </a:r>
          </a:p>
          <a:p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Links para os módulos: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Administração 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Compras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Fabricação 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Inventário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Pessoas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Produtos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Recursos Humanos</a:t>
            </a:r>
          </a:p>
          <a:p>
            <a:r>
              <a:rPr lang="pt-BR" sz="2200" b="1" u="sng" dirty="0">
                <a:solidFill>
                  <a:srgbClr val="F58A3A"/>
                </a:solidFill>
                <a:latin typeface="Calibri" panose="020F0502020204030204" pitchFamily="34" charset="0"/>
              </a:rPr>
              <a:t>Módulo Vendas</a:t>
            </a:r>
            <a:endParaRPr lang="pt-BR" sz="22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8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02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ANALISTAS</a:t>
            </a:r>
            <a:endParaRPr lang="pt-BR" sz="702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85795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58A3A"/>
                          </a:solidFill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58A3A"/>
                          </a:solidFill>
                        </a:rPr>
                        <a:t>CONTATO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58A3A"/>
                          </a:solidFill>
                        </a:rPr>
                        <a:t>MODULO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Lucas Carvalho da Silva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988810092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Administração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Matheus Sniecoklski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991836367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Caroline S. do Amaral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991955073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Fabricação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Raphael G Jansson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997944464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Inventario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Lucas de Lima Skora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997122627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Pessoas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Jhonnys M Bufalari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992030672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Victor A. Rodrigues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999199083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Jeniffer Ferreira Santana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58A3A"/>
                          </a:solidFill>
                          <a:effectLst/>
                          <a:latin typeface="Calibri" panose="020F0502020204030204" pitchFamily="34" charset="0"/>
                        </a:rPr>
                        <a:t>997456404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Vendas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hape 3711"/>
          <p:cNvSpPr/>
          <p:nvPr/>
        </p:nvSpPr>
        <p:spPr>
          <a:xfrm>
            <a:off x="522437" y="0"/>
            <a:ext cx="130705" cy="6858000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sp>
        <p:nvSpPr>
          <p:cNvPr id="7" name="Shape 3711"/>
          <p:cNvSpPr/>
          <p:nvPr/>
        </p:nvSpPr>
        <p:spPr>
          <a:xfrm flipH="1" flipV="1">
            <a:off x="8327570" y="0"/>
            <a:ext cx="130630" cy="1338943"/>
          </a:xfrm>
          <a:custGeom>
            <a:avLst/>
            <a:gdLst/>
            <a:ahLst/>
            <a:cxnLst/>
            <a:rect l="0" t="0" r="0" b="0"/>
            <a:pathLst>
              <a:path w="114300" h="1780360">
                <a:moveTo>
                  <a:pt x="0" y="0"/>
                </a:moveTo>
                <a:lnTo>
                  <a:pt x="114300" y="0"/>
                </a:lnTo>
                <a:lnTo>
                  <a:pt x="114300" y="1780360"/>
                </a:lnTo>
                <a:lnTo>
                  <a:pt x="0" y="17803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58A3A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7173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62</TotalTime>
  <Words>112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Apresentação do PowerPoint</vt:lpstr>
      <vt:lpstr>GRUPO DE ANÁLISE</vt:lpstr>
      <vt:lpstr>ATIVIDADES REALIZADAS</vt:lpstr>
      <vt:lpstr>Apresentação do PowerPoint</vt:lpstr>
      <vt:lpstr>ANALISTAS</vt:lpstr>
    </vt:vector>
  </TitlesOfParts>
  <Company>Embratel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GUSTAVO JANSSON DA SILVA</dc:creator>
  <cp:lastModifiedBy>Ericksson Souza Drozda</cp:lastModifiedBy>
  <cp:revision>9</cp:revision>
  <dcterms:created xsi:type="dcterms:W3CDTF">2018-10-04T20:28:06Z</dcterms:created>
  <dcterms:modified xsi:type="dcterms:W3CDTF">2018-10-04T22:27:47Z</dcterms:modified>
</cp:coreProperties>
</file>