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3"/>
  </p:normalViewPr>
  <p:slideViewPr>
    <p:cSldViewPr snapToGrid="0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CBDC-4B7F-75F3-6673-1D76787C8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6E2AC-22E5-B374-1956-0F5F9B51A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F9327-CC39-F4E4-F3F5-40A0ED29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6D62C-3C28-D772-D251-CF94D968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98396-51F3-B4A9-AE68-E74477A8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89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A67D5-1502-C9CB-9E92-BAC12E82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28009D-9F00-82CF-D92D-A2A1D257A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CF466-982D-AA90-28F9-E9B5D736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90B9E-AFBE-7C5A-913B-1A1B2EFA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296B3-56C6-11AD-952A-4755C256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8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C81B8A-F0E7-4264-29F9-CA9296B6C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641FB-7EB8-B1F1-694D-9288FBEA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94B52-77EC-2A45-6192-A740F9E9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BFCF0-5C7A-A28F-F5CF-4659E72B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835DC-0908-883E-6323-0723C3BC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19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D7A5-A4F0-94E3-1745-77E0767A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B0E6B-7E6A-3AB8-B765-5D54BFDA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D0B44-5CA0-D4B3-570D-1D679EE3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CD4EF-CF81-6EDA-B59D-F460ACA4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C2FCE-E238-BC3F-2C0F-E14057B6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48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EDFF7-6991-4EE4-8834-73265571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F710E-E05F-C613-9DAC-C0D18D5F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FCCC8-3C45-26F0-A56F-96527DEF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F1770-DEB4-36C1-E695-1E7E497D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BA998-9E07-8946-DF09-E2860986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95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DD6E7-CCCC-A34C-83C2-E2D7ED7A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34D5-8733-C50E-FD9D-362A8DEA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23CED4-D6C1-9572-8E81-3621AAF30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77C84-E86D-C836-BA1D-35739D22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28E09-201D-1AB6-1006-31B7AE72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5C411-20C8-74FA-5189-9AA60987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17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63858-50E5-B8A4-73E8-DDBB7F02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A64A3-81E6-9137-560D-C72BBA3B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D27528-39ED-15F6-0DDC-2D5FCBE0E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915A0-76D9-FF82-7991-81ADFFDB7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B8767-BF68-6500-A83A-C9918E176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E7200F-2317-21BE-19A5-1E9C5ADB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8A437-D8BF-7A43-BE58-56F62AD8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B07212-5018-90BC-43D7-115DE00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38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564E1-800F-6A1A-1FBD-BE556309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E26EFF-A409-BF23-075C-497BA700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31E60-F130-F48C-E764-C7595D8A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C2AC8-5BEE-54A8-4596-496E6FE1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39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5AD150-9288-67C2-451E-56C6C513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86890-EE60-4D16-0302-AC7D0DE7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7CA5DC-2E21-6C7C-57E8-9C37581B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4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6F08D-4A5C-986C-4CAE-E9663906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63AA9-1C32-8D6A-5254-EE313087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F5DEA-DC4B-9349-DF30-F4658BFB4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A7B36-FA49-0473-32C7-7FDC705D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422492-2DEF-2C6B-3202-EFCA497C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30C26-3AEE-6123-CF3F-2394DDE8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51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1221D-A576-C2F3-B4D8-F713DB73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836B96-24A8-948A-3D73-2E9E8E6E0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347D15-227D-BA10-7120-E764B4DF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88CC8-B8C6-5748-290E-D3A630E3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F52CE-008B-EE8A-0E8A-93C69877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BB545-22FD-BDDE-D650-D4344B8F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1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ECAE8B-F657-B5E6-F41F-E8288F1B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CA37D-7360-811A-88D8-F02F6D515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DBA73-F7CF-9EE1-153A-C9FE1460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7628D-1F14-6843-B003-7126670A893E}" type="datetimeFigureOut">
              <a:rPr kumimoji="1" lang="zh-CN" altLang="en-US" smtClean="0"/>
              <a:t>2024/7/5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A7D38-B1B9-3900-2513-33027B477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4616A-D9E5-03D5-9C91-45651D87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F62F-C717-5741-B687-2A8D1563EE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73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CA769E0-9259-EE9E-77F6-1AD97A51B85C}"/>
              </a:ext>
            </a:extLst>
          </p:cNvPr>
          <p:cNvGrpSpPr/>
          <p:nvPr/>
        </p:nvGrpSpPr>
        <p:grpSpPr>
          <a:xfrm>
            <a:off x="3923926" y="1061010"/>
            <a:ext cx="4344147" cy="4735979"/>
            <a:chOff x="3670300" y="615950"/>
            <a:chExt cx="4851400" cy="56261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AB32181-FB75-0164-D8F7-170B4014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5900" y="615950"/>
              <a:ext cx="1600200" cy="56261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77FA29B-0A03-D105-FFE4-E94506534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0300" y="2470150"/>
              <a:ext cx="4851400" cy="19177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7FDA51C-AFA2-A1AA-F71A-8A59D163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2250" y="2489200"/>
              <a:ext cx="16002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624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mcaa2397@outlook.com</dc:creator>
  <cp:lastModifiedBy>mcaa2397@outlook.com</cp:lastModifiedBy>
  <cp:revision>1</cp:revision>
  <dcterms:created xsi:type="dcterms:W3CDTF">2024-07-05T12:20:00Z</dcterms:created>
  <dcterms:modified xsi:type="dcterms:W3CDTF">2024-07-05T12:20:14Z</dcterms:modified>
</cp:coreProperties>
</file>