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64" r:id="rId5"/>
    <p:sldId id="265" r:id="rId6"/>
    <p:sldId id="266" r:id="rId7"/>
    <p:sldId id="267" r:id="rId8"/>
    <p:sldId id="268" r:id="rId9"/>
    <p:sldId id="269" r:id="rId10"/>
    <p:sldId id="270" r:id="rId11"/>
    <p:sldId id="271"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32" y="4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312FEF2-F6F3-4550-9F5D-A41F6F1F5EB0}" type="datetimeFigureOut">
              <a:rPr lang="zh-TW" altLang="en-US" smtClean="0"/>
              <a:pPr/>
              <a:t>2022/3/14</a:t>
            </a:fld>
            <a:endParaRPr lang="zh-TW"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TW"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02E9D99-0900-40B7-94D7-477CAF49EEC9}" type="slidenum">
              <a:rPr lang="zh-TW" altLang="en-US" smtClean="0"/>
              <a:pPr/>
              <a:t>‹#›</a:t>
            </a:fld>
            <a:endParaRPr lang="zh-TW" alt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2E9D99-0900-40B7-94D7-477CAF49EEC9}" type="slidenum">
              <a:rPr lang="zh-TW" altLang="en-US" smtClean="0"/>
              <a:pPr/>
              <a:t>‹#›</a:t>
            </a:fld>
            <a:endParaRPr lang="zh-TW" alt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2E9D99-0900-40B7-94D7-477CAF49EEC9}" type="slidenum">
              <a:rPr lang="zh-TW" altLang="en-US" smtClean="0"/>
              <a:pPr/>
              <a:t>‹#›</a:t>
            </a:fld>
            <a:endParaRPr lang="zh-TW" alt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2E9D99-0900-40B7-94D7-477CAF49EEC9}" type="slidenum">
              <a:rPr lang="zh-TW" altLang="en-US" smtClean="0"/>
              <a:pPr/>
              <a:t>‹#›</a:t>
            </a:fld>
            <a:endParaRPr lang="zh-TW" altLang="en-US"/>
          </a:p>
        </p:txBody>
      </p:sp>
      <p:sp>
        <p:nvSpPr>
          <p:cNvPr id="11" name="Title 10"/>
          <p:cNvSpPr>
            <a:spLocks noGrp="1"/>
          </p:cNvSpPr>
          <p:nvPr>
            <p:ph type="title"/>
          </p:nvPr>
        </p:nvSpPr>
        <p:spPr/>
        <p:txBody>
          <a:bodyPr/>
          <a:lstStyle/>
          <a:p>
            <a:r>
              <a:rPr lang="zh-TW" altLang="en-US"/>
              <a:t>按一下以編輯母片標題樣式</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2E9D99-0900-40B7-94D7-477CAF49EEC9}"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2E9D99-0900-40B7-94D7-477CAF49EEC9}" type="slidenum">
              <a:rPr lang="zh-TW" altLang="en-US" smtClean="0"/>
              <a:pPr/>
              <a:t>‹#›</a:t>
            </a:fld>
            <a:endParaRPr lang="zh-TW" altLang="en-US"/>
          </a:p>
        </p:txBody>
      </p:sp>
      <p:sp>
        <p:nvSpPr>
          <p:cNvPr id="12" name="Title 1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02E9D99-0900-40B7-94D7-477CAF49EEC9}" type="slidenum">
              <a:rPr lang="zh-TW" altLang="en-US" smtClean="0"/>
              <a:pPr/>
              <a:t>‹#›</a:t>
            </a:fld>
            <a:endParaRPr lang="zh-TW" alt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02E9D99-0900-40B7-94D7-477CAF49EEC9}" type="slidenum">
              <a:rPr lang="zh-TW" altLang="en-US" smtClean="0"/>
              <a:pPr/>
              <a:t>‹#›</a:t>
            </a:fld>
            <a:endParaRPr lang="zh-TW" alt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02E9D99-0900-40B7-94D7-477CAF49EEC9}"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zh-TW" altLang="en-US"/>
              <a:t>按一下以編輯母片標題樣式</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2E9D99-0900-40B7-94D7-477CAF49EEC9}"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zh-TW" altLang="en-US"/>
              <a:t>按一下以編輯母片標題樣式</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12FEF2-F6F3-4550-9F5D-A41F6F1F5EB0}" type="datetimeFigureOut">
              <a:rPr lang="zh-TW" altLang="en-US" smtClean="0"/>
              <a:pPr/>
              <a:t>2022/3/14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02E9D99-0900-40B7-94D7-477CAF49EEC9}"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6312FEF2-F6F3-4550-9F5D-A41F6F1F5EB0}" type="datetimeFigureOut">
              <a:rPr lang="zh-TW" altLang="en-US" smtClean="0"/>
              <a:pPr/>
              <a:t>2022/3/14</a:t>
            </a:fld>
            <a:endParaRPr lang="zh-TW" alt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zh-TW" alt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02E9D99-0900-40B7-94D7-477CAF49EEC9}"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ki/%E7%86%B1%E9%82%A3%E4%BA%9E" TargetMode="External"/><Relationship Id="rId2" Type="http://schemas.openxmlformats.org/officeDocument/2006/relationships/hyperlink" Target="https://zh.wikipedia.org/wiki/%E7%BE%A9%E5%A4%A7%E5%88%A9"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9mLMOh_WsDc" TargetMode="External"/><Relationship Id="rId2" Type="http://schemas.openxmlformats.org/officeDocument/2006/relationships/hyperlink" Target="https://zh.wikipedia.org/wiki/%E9%92%9F_(%E6%9D%8E%E6%96%AF%E7%89%B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帕格尼尼</a:t>
            </a:r>
          </a:p>
        </p:txBody>
      </p:sp>
      <p:sp>
        <p:nvSpPr>
          <p:cNvPr id="3" name="副標題 2"/>
          <p:cNvSpPr>
            <a:spLocks noGrp="1"/>
          </p:cNvSpPr>
          <p:nvPr>
            <p:ph type="subTitle" idx="1"/>
          </p:nvPr>
        </p:nvSpPr>
        <p:spPr/>
        <p:txBody>
          <a:bodyPr/>
          <a:lstStyle/>
          <a:p>
            <a:pPr lvl="0">
              <a:buClr>
                <a:srgbClr val="660066"/>
              </a:buClr>
              <a:buSzPts val="4400"/>
            </a:pPr>
            <a:endParaRPr lang="zh-HK" altLang="en-US" dirty="0"/>
          </a:p>
          <a:p>
            <a:pPr marL="0" marR="0" lvl="0" indent="0" algn="l" rtl="0">
              <a:lnSpc>
                <a:spcPct val="100000"/>
              </a:lnSpc>
              <a:spcBef>
                <a:spcPts val="0"/>
              </a:spcBef>
              <a:spcAft>
                <a:spcPts val="0"/>
              </a:spcAft>
              <a:buClr>
                <a:srgbClr val="660066"/>
              </a:buClr>
              <a:buSzPts val="4400"/>
              <a:buFont typeface="PMingLiu"/>
              <a:buNone/>
            </a:pPr>
            <a:r>
              <a:rPr lang="zh-HK" altLang="en-US" sz="2400" b="1" i="0" u="none" dirty="0">
                <a:latin typeface="PMingLiu"/>
                <a:ea typeface="PMingLiu"/>
                <a:cs typeface="PMingLiu"/>
                <a:sym typeface="PMingLiu"/>
              </a:rPr>
              <a:t>組長</a:t>
            </a:r>
            <a:r>
              <a:rPr lang="en-US" altLang="zh-TW" dirty="0"/>
              <a:t>P6b(1)</a:t>
            </a:r>
            <a:r>
              <a:rPr lang="zh-HK" altLang="en-US" sz="2400" b="1" i="0" u="none" dirty="0">
                <a:latin typeface="PMingLiu"/>
                <a:ea typeface="PMingLiu"/>
                <a:cs typeface="PMingLiu"/>
                <a:sym typeface="PMingLiu"/>
              </a:rPr>
              <a:t>組員</a:t>
            </a:r>
            <a:r>
              <a:rPr lang="en-US" altLang="zh-TW" dirty="0"/>
              <a:t>(16),(15),(28),(</a:t>
            </a:r>
            <a:r>
              <a:rPr lang="en-US" altLang="zh-TW"/>
              <a:t>6),(26)</a:t>
            </a:r>
            <a:endParaRPr lang="zh-TW" altLang="en-US" dirty="0"/>
          </a:p>
        </p:txBody>
      </p:sp>
    </p:spTree>
    <p:extLst>
      <p:ext uri="{BB962C8B-B14F-4D97-AF65-F5344CB8AC3E}">
        <p14:creationId xmlns:p14="http://schemas.microsoft.com/office/powerpoint/2010/main" val="36653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5A0F6CB-D102-4C0C-9089-C3BF8B58791C}"/>
              </a:ext>
            </a:extLst>
          </p:cNvPr>
          <p:cNvSpPr>
            <a:spLocks noGrp="1"/>
          </p:cNvSpPr>
          <p:nvPr>
            <p:ph idx="1"/>
          </p:nvPr>
        </p:nvSpPr>
        <p:spPr/>
        <p:txBody>
          <a:bodyPr/>
          <a:lstStyle/>
          <a:p>
            <a:r>
              <a:rPr lang="en-GB" altLang="zh-HK" dirty="0"/>
              <a:t>https://zh.wikipedia.org/wiki/</a:t>
            </a:r>
            <a:r>
              <a:rPr lang="zh-HK" altLang="en-US" dirty="0"/>
              <a:t>尼科罗</a:t>
            </a:r>
            <a:r>
              <a:rPr lang="en-US" altLang="zh-HK" dirty="0"/>
              <a:t>·</a:t>
            </a:r>
            <a:r>
              <a:rPr lang="zh-HK" altLang="en-US" dirty="0"/>
              <a:t>帕格尼尼</a:t>
            </a:r>
            <a:endParaRPr lang="en-US" altLang="zh-HK" dirty="0"/>
          </a:p>
          <a:p>
            <a:r>
              <a:rPr lang="en-GB" altLang="zh-HK" dirty="0"/>
              <a:t>https://zh.wikipedia.org/wiki/%E9%90%98</a:t>
            </a:r>
            <a:endParaRPr lang="zh-HK" altLang="en-US" dirty="0"/>
          </a:p>
        </p:txBody>
      </p:sp>
      <p:sp>
        <p:nvSpPr>
          <p:cNvPr id="3" name="標題 2">
            <a:extLst>
              <a:ext uri="{FF2B5EF4-FFF2-40B4-BE49-F238E27FC236}">
                <a16:creationId xmlns:a16="http://schemas.microsoft.com/office/drawing/2014/main" id="{33CD377F-0956-41E2-99E5-C4F91F1ED541}"/>
              </a:ext>
            </a:extLst>
          </p:cNvPr>
          <p:cNvSpPr>
            <a:spLocks noGrp="1"/>
          </p:cNvSpPr>
          <p:nvPr>
            <p:ph type="title"/>
          </p:nvPr>
        </p:nvSpPr>
        <p:spPr>
          <a:xfrm>
            <a:off x="688489" y="908720"/>
            <a:ext cx="7756263" cy="1054250"/>
          </a:xfrm>
        </p:spPr>
        <p:txBody>
          <a:bodyPr/>
          <a:lstStyle/>
          <a:p>
            <a:r>
              <a:rPr lang="zh-TW" altLang="en-US" sz="5400" dirty="0">
                <a:solidFill>
                  <a:srgbClr val="FF0000"/>
                </a:solidFill>
              </a:rPr>
              <a:t>參考資料</a:t>
            </a:r>
            <a:br>
              <a:rPr lang="zh-TW" altLang="en-US" sz="5400" dirty="0">
                <a:solidFill>
                  <a:srgbClr val="FF0000"/>
                </a:solidFill>
              </a:rPr>
            </a:br>
            <a:endParaRPr lang="zh-HK" altLang="en-US" dirty="0"/>
          </a:p>
        </p:txBody>
      </p:sp>
    </p:spTree>
    <p:extLst>
      <p:ext uri="{BB962C8B-B14F-4D97-AF65-F5344CB8AC3E}">
        <p14:creationId xmlns:p14="http://schemas.microsoft.com/office/powerpoint/2010/main" val="316910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rima kasih powerpoint bergerak - Penelusuran Google | Thank you gifs, Thank  you images, Calligraphy thank you"/>
          <p:cNvPicPr>
            <a:picLocks noChangeAspect="1" noChangeArrowheads="1" noCrop="1"/>
          </p:cNvPicPr>
          <p:nvPr/>
        </p:nvPicPr>
        <p:blipFill>
          <a:blip r:embed="rId2"/>
          <a:srcRect/>
          <a:stretch>
            <a:fillRect/>
          </a:stretch>
        </p:blipFill>
        <p:spPr bwMode="auto">
          <a:xfrm>
            <a:off x="642910" y="785794"/>
            <a:ext cx="7890129" cy="528638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AEBC64F-3F3F-4A70-964B-AED00A16A1D5}"/>
              </a:ext>
            </a:extLst>
          </p:cNvPr>
          <p:cNvSpPr>
            <a:spLocks noGrp="1"/>
          </p:cNvSpPr>
          <p:nvPr>
            <p:ph idx="1"/>
          </p:nvPr>
        </p:nvSpPr>
        <p:spPr/>
        <p:txBody>
          <a:bodyPr/>
          <a:lstStyle/>
          <a:p>
            <a:pPr marL="342900" marR="0" lvl="0" indent="-342900" algn="l" rtl="0">
              <a:lnSpc>
                <a:spcPct val="100000"/>
              </a:lnSpc>
              <a:spcBef>
                <a:spcPts val="0"/>
              </a:spcBef>
              <a:spcAft>
                <a:spcPts val="0"/>
              </a:spcAft>
              <a:buClr>
                <a:srgbClr val="660066"/>
              </a:buClr>
              <a:buSzPts val="3200"/>
              <a:buFont typeface="Arial"/>
              <a:buNone/>
            </a:pPr>
            <a:r>
              <a:rPr lang="zh-TW" altLang="en-US" sz="2400" b="1" i="0" u="none" dirty="0">
                <a:solidFill>
                  <a:schemeClr val="tx1"/>
                </a:solidFill>
                <a:latin typeface="Arial"/>
                <a:ea typeface="Arial"/>
                <a:cs typeface="Arial"/>
                <a:sym typeface="Arial"/>
              </a:rPr>
              <a:t>國籍：</a:t>
            </a:r>
            <a:r>
              <a:rPr lang="zh-TW" altLang="en-US" sz="2000" b="0" i="0" u="none" strike="noStrike" dirty="0">
                <a:solidFill>
                  <a:schemeClr val="tx1"/>
                </a:solidFill>
                <a:effectLst/>
                <a:latin typeface="Arial" panose="020B0604020202020204" pitchFamily="34" charset="0"/>
                <a:hlinkClick r:id="rId2" tooltip="義大利">
                  <a:extLst>
                    <a:ext uri="{A12FA001-AC4F-418D-AE19-62706E023703}">
                      <ahyp:hlinkClr xmlns:ahyp="http://schemas.microsoft.com/office/drawing/2018/hyperlinkcolor" val="tx"/>
                    </a:ext>
                  </a:extLst>
                </a:hlinkClick>
              </a:rPr>
              <a:t>義大利</a:t>
            </a:r>
            <a:r>
              <a:rPr lang="zh-TW" altLang="en-US" sz="2000" b="0" i="0" dirty="0">
                <a:solidFill>
                  <a:schemeClr val="tx1"/>
                </a:solidFill>
                <a:effectLst/>
                <a:latin typeface="Arial" panose="020B0604020202020204" pitchFamily="34" charset="0"/>
              </a:rPr>
              <a:t>的</a:t>
            </a:r>
            <a:r>
              <a:rPr lang="zh-TW" altLang="en-US" sz="2000" b="0" i="0" u="sng" dirty="0">
                <a:solidFill>
                  <a:schemeClr val="tx1"/>
                </a:solidFill>
                <a:effectLst/>
                <a:latin typeface="Arial" panose="020B0604020202020204" pitchFamily="34" charset="0"/>
                <a:hlinkClick r:id="rId3" tooltip="熱那亞">
                  <a:extLst>
                    <a:ext uri="{A12FA001-AC4F-418D-AE19-62706E023703}">
                      <ahyp:hlinkClr xmlns:ahyp="http://schemas.microsoft.com/office/drawing/2018/hyperlinkcolor" val="tx"/>
                    </a:ext>
                  </a:extLst>
                </a:hlinkClick>
              </a:rPr>
              <a:t>熱那亞</a:t>
            </a:r>
            <a:r>
              <a:rPr lang="zh-TW" altLang="en-US" sz="2800" b="0" i="0" dirty="0">
                <a:solidFill>
                  <a:schemeClr val="tx1"/>
                </a:solidFill>
                <a:effectLst/>
                <a:latin typeface="Arial" panose="020B0604020202020204" pitchFamily="34" charset="0"/>
              </a:rPr>
              <a:t> </a:t>
            </a:r>
            <a:endParaRPr lang="zh-TW" altLang="en-US" sz="2000" dirty="0">
              <a:solidFill>
                <a:schemeClr val="tx1"/>
              </a:solidFill>
            </a:endParaRPr>
          </a:p>
          <a:p>
            <a:pPr marL="342900" marR="0" lvl="0" indent="-342900" algn="l" rtl="0">
              <a:lnSpc>
                <a:spcPct val="100000"/>
              </a:lnSpc>
              <a:spcBef>
                <a:spcPts val="640"/>
              </a:spcBef>
              <a:spcAft>
                <a:spcPts val="0"/>
              </a:spcAft>
              <a:buClr>
                <a:schemeClr val="dk1"/>
              </a:buClr>
              <a:buSzPts val="3200"/>
              <a:buFont typeface="Arial"/>
              <a:buNone/>
            </a:pPr>
            <a:endParaRPr lang="zh-TW" altLang="en-US" sz="2400" b="1" i="0" u="none" dirty="0">
              <a:solidFill>
                <a:schemeClr val="tx1"/>
              </a:solidFill>
              <a:latin typeface="Arial"/>
              <a:ea typeface="Arial"/>
              <a:cs typeface="Arial"/>
              <a:sym typeface="Arial"/>
            </a:endParaRPr>
          </a:p>
          <a:p>
            <a:pPr marL="342900" marR="0" lvl="0" indent="-342900" algn="l" rtl="0">
              <a:lnSpc>
                <a:spcPct val="100000"/>
              </a:lnSpc>
              <a:spcBef>
                <a:spcPts val="640"/>
              </a:spcBef>
              <a:spcAft>
                <a:spcPts val="0"/>
              </a:spcAft>
              <a:buClr>
                <a:srgbClr val="660066"/>
              </a:buClr>
              <a:buSzPts val="3200"/>
              <a:buFont typeface="Arial"/>
              <a:buNone/>
            </a:pPr>
            <a:r>
              <a:rPr lang="zh-TW" altLang="en-US" sz="2400" b="1" i="0" u="none" dirty="0">
                <a:solidFill>
                  <a:schemeClr val="tx1"/>
                </a:solidFill>
                <a:latin typeface="Arial"/>
                <a:ea typeface="Arial"/>
                <a:cs typeface="Arial"/>
                <a:sym typeface="Arial"/>
              </a:rPr>
              <a:t>生卒年份：</a:t>
            </a:r>
            <a:r>
              <a:rPr lang="en-US" altLang="zh-HK" b="0" i="0" dirty="0">
                <a:solidFill>
                  <a:srgbClr val="000000"/>
                </a:solidFill>
                <a:effectLst/>
                <a:latin typeface="Arial" panose="020B0604020202020204" pitchFamily="34" charset="0"/>
              </a:rPr>
              <a:t>1782</a:t>
            </a:r>
            <a:r>
              <a:rPr lang="zh-HK" altLang="en-US" b="0" i="0" dirty="0">
                <a:solidFill>
                  <a:srgbClr val="000000"/>
                </a:solidFill>
                <a:effectLst/>
                <a:latin typeface="Arial" panose="020B0604020202020204" pitchFamily="34" charset="0"/>
              </a:rPr>
              <a:t>年</a:t>
            </a:r>
            <a:r>
              <a:rPr lang="en-US" altLang="zh-HK" b="0" i="0" dirty="0">
                <a:solidFill>
                  <a:srgbClr val="000000"/>
                </a:solidFill>
                <a:effectLst/>
                <a:latin typeface="Arial" panose="020B0604020202020204" pitchFamily="34" charset="0"/>
              </a:rPr>
              <a:t>10</a:t>
            </a:r>
            <a:r>
              <a:rPr lang="zh-HK" altLang="en-US" b="0" i="0" dirty="0">
                <a:solidFill>
                  <a:srgbClr val="000000"/>
                </a:solidFill>
                <a:effectLst/>
                <a:latin typeface="Arial" panose="020B0604020202020204" pitchFamily="34" charset="0"/>
              </a:rPr>
              <a:t>月</a:t>
            </a:r>
            <a:r>
              <a:rPr lang="en-US" altLang="zh-HK" b="0" i="0" dirty="0">
                <a:solidFill>
                  <a:srgbClr val="000000"/>
                </a:solidFill>
                <a:effectLst/>
                <a:latin typeface="Arial" panose="020B0604020202020204" pitchFamily="34" charset="0"/>
              </a:rPr>
              <a:t>27</a:t>
            </a:r>
            <a:r>
              <a:rPr lang="zh-HK" altLang="en-US" b="0" i="0" dirty="0">
                <a:solidFill>
                  <a:srgbClr val="000000"/>
                </a:solidFill>
                <a:effectLst/>
                <a:latin typeface="Arial" panose="020B0604020202020204" pitchFamily="34" charset="0"/>
              </a:rPr>
              <a:t>日</a:t>
            </a:r>
            <a:endParaRPr lang="en-US" altLang="zh-HK" b="0" i="0" dirty="0">
              <a:solidFill>
                <a:srgbClr val="000000"/>
              </a:solidFill>
              <a:effectLst/>
              <a:latin typeface="Arial" panose="020B0604020202020204" pitchFamily="34" charset="0"/>
            </a:endParaRPr>
          </a:p>
          <a:p>
            <a:pPr marL="342900" marR="0" lvl="0" indent="-342900" algn="l" rtl="0">
              <a:lnSpc>
                <a:spcPct val="100000"/>
              </a:lnSpc>
              <a:spcBef>
                <a:spcPts val="640"/>
              </a:spcBef>
              <a:spcAft>
                <a:spcPts val="0"/>
              </a:spcAft>
              <a:buClr>
                <a:srgbClr val="660066"/>
              </a:buClr>
              <a:buSzPts val="3200"/>
              <a:buFont typeface="Arial"/>
              <a:buNone/>
            </a:pPr>
            <a:r>
              <a:rPr lang="en-US" altLang="zh-HK" b="0" i="0" dirty="0">
                <a:solidFill>
                  <a:srgbClr val="000000"/>
                </a:solidFill>
                <a:effectLst/>
                <a:latin typeface="Arial" panose="020B0604020202020204" pitchFamily="34" charset="0"/>
              </a:rPr>
              <a:t>-1840</a:t>
            </a:r>
            <a:r>
              <a:rPr lang="zh-HK" altLang="en-US" b="0" i="0" dirty="0">
                <a:solidFill>
                  <a:srgbClr val="000000"/>
                </a:solidFill>
                <a:effectLst/>
                <a:latin typeface="Arial" panose="020B0604020202020204" pitchFamily="34" charset="0"/>
              </a:rPr>
              <a:t>年</a:t>
            </a:r>
            <a:r>
              <a:rPr lang="en-US" altLang="zh-HK" b="0" i="0" dirty="0">
                <a:solidFill>
                  <a:srgbClr val="000000"/>
                </a:solidFill>
                <a:effectLst/>
                <a:latin typeface="Arial" panose="020B0604020202020204" pitchFamily="34" charset="0"/>
              </a:rPr>
              <a:t>5</a:t>
            </a:r>
            <a:r>
              <a:rPr lang="zh-HK" altLang="en-US" b="0" i="0" dirty="0">
                <a:solidFill>
                  <a:srgbClr val="000000"/>
                </a:solidFill>
                <a:effectLst/>
                <a:latin typeface="Arial" panose="020B0604020202020204" pitchFamily="34" charset="0"/>
              </a:rPr>
              <a:t>月</a:t>
            </a:r>
            <a:r>
              <a:rPr lang="en-US" altLang="zh-HK" b="0" i="0" dirty="0">
                <a:solidFill>
                  <a:srgbClr val="000000"/>
                </a:solidFill>
                <a:effectLst/>
                <a:latin typeface="Arial" panose="020B0604020202020204" pitchFamily="34" charset="0"/>
              </a:rPr>
              <a:t>27</a:t>
            </a:r>
            <a:r>
              <a:rPr lang="zh-HK" altLang="en-US" b="0" i="0" dirty="0">
                <a:solidFill>
                  <a:srgbClr val="000000"/>
                </a:solidFill>
                <a:effectLst/>
                <a:latin typeface="Arial" panose="020B0604020202020204" pitchFamily="34" charset="0"/>
              </a:rPr>
              <a:t>日</a:t>
            </a:r>
            <a:endParaRPr lang="zh-TW" altLang="en-US" dirty="0">
              <a:solidFill>
                <a:schemeClr val="tx1"/>
              </a:solidFill>
            </a:endParaRPr>
          </a:p>
          <a:p>
            <a:endParaRPr lang="zh-HK" altLang="en-US" dirty="0"/>
          </a:p>
        </p:txBody>
      </p:sp>
      <p:sp>
        <p:nvSpPr>
          <p:cNvPr id="3" name="標題 2">
            <a:extLst>
              <a:ext uri="{FF2B5EF4-FFF2-40B4-BE49-F238E27FC236}">
                <a16:creationId xmlns:a16="http://schemas.microsoft.com/office/drawing/2014/main" id="{1F8BC182-3667-4FC3-824C-DB6EB952BA1A}"/>
              </a:ext>
            </a:extLst>
          </p:cNvPr>
          <p:cNvSpPr>
            <a:spLocks noGrp="1"/>
          </p:cNvSpPr>
          <p:nvPr>
            <p:ph type="title"/>
          </p:nvPr>
        </p:nvSpPr>
        <p:spPr>
          <a:xfrm>
            <a:off x="688490" y="570156"/>
            <a:ext cx="7756263" cy="1562700"/>
          </a:xfrm>
        </p:spPr>
        <p:txBody>
          <a:bodyPr/>
          <a:lstStyle/>
          <a:p>
            <a:br>
              <a:rPr lang="zh-TW" altLang="en-US" dirty="0"/>
            </a:br>
            <a:endParaRPr lang="zh-HK" altLang="en-US" dirty="0"/>
          </a:p>
        </p:txBody>
      </p:sp>
      <p:sp>
        <p:nvSpPr>
          <p:cNvPr id="4" name="文字方塊 3">
            <a:extLst>
              <a:ext uri="{FF2B5EF4-FFF2-40B4-BE49-F238E27FC236}">
                <a16:creationId xmlns:a16="http://schemas.microsoft.com/office/drawing/2014/main" id="{3C3A899F-E269-4E93-892D-BCB9FBB54E69}"/>
              </a:ext>
            </a:extLst>
          </p:cNvPr>
          <p:cNvSpPr txBox="1"/>
          <p:nvPr/>
        </p:nvSpPr>
        <p:spPr>
          <a:xfrm>
            <a:off x="611560" y="836712"/>
            <a:ext cx="7756262" cy="984885"/>
          </a:xfrm>
          <a:prstGeom prst="rect">
            <a:avLst/>
          </a:prstGeom>
          <a:noFill/>
        </p:spPr>
        <p:txBody>
          <a:bodyPr wrap="square" rtlCol="0">
            <a:spAutoFit/>
          </a:bodyPr>
          <a:lstStyle/>
          <a:p>
            <a:endParaRPr lang="zh-TW" altLang="en-US" dirty="0"/>
          </a:p>
          <a:p>
            <a:r>
              <a:rPr lang="zh-TW" altLang="en-US" sz="4000" b="0" i="0" dirty="0">
                <a:solidFill>
                  <a:srgbClr val="202124"/>
                </a:solidFill>
                <a:effectLst/>
                <a:latin typeface="Google Sans"/>
              </a:rPr>
              <a:t>尼科羅</a:t>
            </a:r>
            <a:r>
              <a:rPr lang="en-US" altLang="zh-TW" sz="4000" b="0" i="0" dirty="0">
                <a:solidFill>
                  <a:srgbClr val="202124"/>
                </a:solidFill>
                <a:effectLst/>
                <a:latin typeface="Google Sans"/>
              </a:rPr>
              <a:t>·</a:t>
            </a:r>
            <a:r>
              <a:rPr lang="zh-TW" altLang="en-US" sz="4000" b="0" i="0" dirty="0">
                <a:solidFill>
                  <a:srgbClr val="202124"/>
                </a:solidFill>
                <a:effectLst/>
                <a:latin typeface="Google Sans"/>
              </a:rPr>
              <a:t>帕格尼尼</a:t>
            </a:r>
            <a:endParaRPr lang="zh-HK" altLang="en-US" sz="4000" dirty="0"/>
          </a:p>
        </p:txBody>
      </p:sp>
      <p:pic>
        <p:nvPicPr>
          <p:cNvPr id="5" name="圖片 4">
            <a:extLst>
              <a:ext uri="{FF2B5EF4-FFF2-40B4-BE49-F238E27FC236}">
                <a16:creationId xmlns:a16="http://schemas.microsoft.com/office/drawing/2014/main" id="{F8B007A4-61AB-4B3A-BDD5-FABF6E9E80A6}"/>
              </a:ext>
            </a:extLst>
          </p:cNvPr>
          <p:cNvPicPr>
            <a:picLocks noChangeAspect="1"/>
          </p:cNvPicPr>
          <p:nvPr/>
        </p:nvPicPr>
        <p:blipFill>
          <a:blip r:embed="rId4"/>
          <a:stretch>
            <a:fillRect/>
          </a:stretch>
        </p:blipFill>
        <p:spPr>
          <a:xfrm>
            <a:off x="5704445" y="2132856"/>
            <a:ext cx="2663377" cy="3172766"/>
          </a:xfrm>
          <a:prstGeom prst="rect">
            <a:avLst/>
          </a:prstGeom>
        </p:spPr>
      </p:pic>
    </p:spTree>
    <p:extLst>
      <p:ext uri="{BB962C8B-B14F-4D97-AF65-F5344CB8AC3E}">
        <p14:creationId xmlns:p14="http://schemas.microsoft.com/office/powerpoint/2010/main" val="5185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gn="just"/>
            <a:r>
              <a:rPr lang="zh-TW" altLang="en-US" dirty="0"/>
              <a:t>出生於現今義大利</a:t>
            </a:r>
            <a:r>
              <a:rPr lang="en-US" altLang="zh-TW" dirty="0"/>
              <a:t>—</a:t>
            </a:r>
            <a:r>
              <a:rPr lang="zh-TW" altLang="en-US" dirty="0"/>
              <a:t>熱那亞</a:t>
            </a:r>
            <a:endParaRPr lang="en-US" altLang="zh-TW" dirty="0"/>
          </a:p>
          <a:p>
            <a:pPr algn="just"/>
            <a:r>
              <a:rPr lang="zh-TW" altLang="en-US" dirty="0"/>
              <a:t>五歲的時候，他父親開始敎他</a:t>
            </a:r>
            <a:r>
              <a:rPr lang="zh-TW" altLang="en-US" b="1" dirty="0">
                <a:latin typeface="微軟正黑體" pitchFamily="34" charset="-120"/>
                <a:ea typeface="微軟正黑體" pitchFamily="34" charset="-120"/>
              </a:rPr>
              <a:t>曼陀鈴</a:t>
            </a:r>
            <a:endParaRPr lang="en-US" altLang="zh-TW" b="1" dirty="0">
              <a:latin typeface="微軟正黑體" pitchFamily="34" charset="-120"/>
              <a:ea typeface="微軟正黑體" pitchFamily="34" charset="-120"/>
            </a:endParaRPr>
          </a:p>
          <a:p>
            <a:pPr algn="just"/>
            <a:r>
              <a:rPr lang="zh-TW" altLang="en-US" dirty="0"/>
              <a:t>七歲時開始學習小提琴</a:t>
            </a:r>
            <a:endParaRPr lang="en-US" altLang="zh-TW" dirty="0"/>
          </a:p>
          <a:p>
            <a:pPr algn="just"/>
            <a:r>
              <a:rPr lang="zh-TW" altLang="en-US" dirty="0"/>
              <a:t>十歲時就開始作曲</a:t>
            </a:r>
            <a:endParaRPr lang="en-US" altLang="zh-TW" dirty="0"/>
          </a:p>
          <a:p>
            <a:pPr algn="just"/>
            <a:r>
              <a:rPr lang="zh-TW" altLang="en-US" dirty="0"/>
              <a:t>十三歲時，完成了他的第一次公開演出</a:t>
            </a:r>
          </a:p>
        </p:txBody>
      </p:sp>
      <p:sp>
        <p:nvSpPr>
          <p:cNvPr id="3" name="標題 2"/>
          <p:cNvSpPr>
            <a:spLocks noGrp="1"/>
          </p:cNvSpPr>
          <p:nvPr>
            <p:ph type="title"/>
          </p:nvPr>
        </p:nvSpPr>
        <p:spPr/>
        <p:txBody>
          <a:bodyPr/>
          <a:lstStyle/>
          <a:p>
            <a:r>
              <a:rPr lang="zh-TW" altLang="en-US" dirty="0"/>
              <a:t>尼科羅</a:t>
            </a:r>
            <a:r>
              <a:rPr lang="en-US" altLang="zh-TW" dirty="0"/>
              <a:t>·</a:t>
            </a:r>
            <a:r>
              <a:rPr lang="zh-TW" altLang="en-US" dirty="0"/>
              <a:t>帕格尼尼</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293096"/>
            <a:ext cx="2012454" cy="228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67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CE86E23-1E36-416C-993C-C7BC47233506}"/>
              </a:ext>
            </a:extLst>
          </p:cNvPr>
          <p:cNvSpPr>
            <a:spLocks noGrp="1"/>
          </p:cNvSpPr>
          <p:nvPr>
            <p:ph idx="1"/>
          </p:nvPr>
        </p:nvSpPr>
        <p:spPr>
          <a:xfrm>
            <a:off x="710006" y="1975039"/>
            <a:ext cx="7745505" cy="3877815"/>
          </a:xfrm>
        </p:spPr>
        <p:txBody>
          <a:bodyPr>
            <a:normAutofit/>
          </a:bodyPr>
          <a:lstStyle/>
          <a:p>
            <a:pPr marL="342900" indent="-342900">
              <a:spcBef>
                <a:spcPts val="0"/>
              </a:spcBef>
              <a:buClr>
                <a:srgbClr val="660066"/>
              </a:buClr>
              <a:buSzPts val="3600"/>
              <a:buNone/>
            </a:pPr>
            <a:r>
              <a:rPr lang="zh-TW" altLang="en-US" sz="2400" b="1" i="0" u="none" dirty="0">
                <a:solidFill>
                  <a:srgbClr val="660066"/>
                </a:solidFill>
                <a:latin typeface="Arial"/>
                <a:ea typeface="Arial"/>
                <a:cs typeface="Arial"/>
                <a:sym typeface="Arial"/>
              </a:rPr>
              <a:t>名稱：</a:t>
            </a:r>
            <a:r>
              <a:rPr lang="zh-TW" altLang="en-US" dirty="0">
                <a:solidFill>
                  <a:srgbClr val="202122"/>
                </a:solidFill>
                <a:latin typeface="Arial" panose="020B0604020202020204" pitchFamily="34" charset="0"/>
                <a:sym typeface="Arial"/>
              </a:rPr>
              <a:t>鐘</a:t>
            </a:r>
            <a:r>
              <a:rPr lang="zh-TW" altLang="en-US" dirty="0">
                <a:solidFill>
                  <a:srgbClr val="202122"/>
                </a:solidFill>
                <a:latin typeface="Arial" panose="020B0604020202020204" pitchFamily="34" charset="0"/>
              </a:rPr>
              <a:t>聲</a:t>
            </a:r>
            <a:endParaRPr lang="zh-TW" altLang="en-US" dirty="0">
              <a:solidFill>
                <a:srgbClr val="202122"/>
              </a:solidFill>
              <a:latin typeface="Arial" panose="020B0604020202020204" pitchFamily="34" charset="0"/>
              <a:sym typeface="Arial"/>
            </a:endParaRPr>
          </a:p>
          <a:p>
            <a:r>
              <a:rPr lang="zh-TW" altLang="en-US" sz="2400" b="1" i="0" u="none" dirty="0">
                <a:solidFill>
                  <a:srgbClr val="660066"/>
                </a:solidFill>
                <a:latin typeface="Arial"/>
                <a:ea typeface="Arial"/>
                <a:cs typeface="Arial"/>
                <a:sym typeface="Arial"/>
              </a:rPr>
              <a:t>背景資料：</a:t>
            </a:r>
            <a:r>
              <a:rPr lang="zh-TW" altLang="en-US" b="0" i="0" dirty="0">
                <a:solidFill>
                  <a:srgbClr val="202122"/>
                </a:solidFill>
                <a:effectLst/>
                <a:latin typeface="Arial" panose="020B0604020202020204" pitchFamily="34" charset="0"/>
              </a:rPr>
              <a:t>關於</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鐘聲</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的創作時間說法不一。</a:t>
            </a:r>
            <a:r>
              <a:rPr lang="en-US" altLang="zh-TW" b="0" i="0" dirty="0">
                <a:solidFill>
                  <a:srgbClr val="202122"/>
                </a:solidFill>
                <a:effectLst/>
                <a:latin typeface="Arial" panose="020B0604020202020204" pitchFamily="34" charset="0"/>
              </a:rPr>
              <a:t>1831</a:t>
            </a:r>
            <a:r>
              <a:rPr lang="zh-TW" altLang="en-US" b="0" i="0" dirty="0">
                <a:solidFill>
                  <a:srgbClr val="202122"/>
                </a:solidFill>
                <a:effectLst/>
                <a:latin typeface="Arial" panose="020B0604020202020204" pitchFamily="34" charset="0"/>
              </a:rPr>
              <a:t>年，李斯特在聽過帕格尼尼的音樂會後深受感動</a:t>
            </a:r>
            <a:r>
              <a:rPr lang="en-US" altLang="zh-TW" b="0" i="0" u="none" strike="noStrike" baseline="30000" dirty="0">
                <a:solidFill>
                  <a:srgbClr val="0645AD"/>
                </a:solidFill>
                <a:effectLst/>
                <a:latin typeface="Arial" panose="020B0604020202020204" pitchFamily="34" charset="0"/>
                <a:hlinkClick r:id="rId2"/>
              </a:rPr>
              <a:t>[5]</a:t>
            </a:r>
            <a:r>
              <a:rPr lang="zh-TW" altLang="en-US" b="0" i="0" dirty="0">
                <a:solidFill>
                  <a:srgbClr val="202122"/>
                </a:solidFill>
                <a:effectLst/>
                <a:latin typeface="Arial" panose="020B0604020202020204" pitchFamily="34" charset="0"/>
              </a:rPr>
              <a:t>，產生了改編這些樂曲的想法。</a:t>
            </a:r>
            <a:r>
              <a:rPr lang="en-US" altLang="zh-TW" b="0" i="0" dirty="0">
                <a:solidFill>
                  <a:srgbClr val="202122"/>
                </a:solidFill>
                <a:effectLst/>
                <a:latin typeface="Arial" panose="020B0604020202020204" pitchFamily="34" charset="0"/>
              </a:rPr>
              <a:t>1838</a:t>
            </a:r>
            <a:r>
              <a:rPr lang="zh-TW" altLang="en-US" b="0" i="0" dirty="0">
                <a:solidFill>
                  <a:srgbClr val="202122"/>
                </a:solidFill>
                <a:effectLst/>
                <a:latin typeface="Arial" panose="020B0604020202020204" pitchFamily="34" charset="0"/>
              </a:rPr>
              <a:t>年該作品即被收錄到</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帕格尼尼大練習曲</a:t>
            </a:r>
            <a:r>
              <a:rPr lang="en-US" altLang="zh-TW" b="0" i="0" dirty="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的原稿當中</a:t>
            </a:r>
            <a:r>
              <a:rPr lang="en-US" altLang="zh-TW" b="0" i="0" dirty="0">
                <a:solidFill>
                  <a:srgbClr val="202122"/>
                </a:solidFill>
                <a:effectLst/>
                <a:latin typeface="Arial" panose="020B0604020202020204" pitchFamily="34" charset="0"/>
              </a:rPr>
              <a:t>.</a:t>
            </a:r>
          </a:p>
          <a:p>
            <a:pPr marL="0" indent="0">
              <a:buNone/>
            </a:pPr>
            <a:br>
              <a:rPr lang="en-US" altLang="zh-TW" b="0" i="0" dirty="0">
                <a:solidFill>
                  <a:srgbClr val="202122"/>
                </a:solidFill>
                <a:effectLst/>
                <a:latin typeface="Arial" panose="020B0604020202020204" pitchFamily="34" charset="0"/>
              </a:rPr>
            </a:br>
            <a:r>
              <a:rPr lang="en-US" altLang="zh-TW" b="0" i="0" dirty="0">
                <a:solidFill>
                  <a:srgbClr val="202122"/>
                </a:solidFill>
                <a:effectLst/>
                <a:latin typeface="Arial" panose="020B0604020202020204" pitchFamily="34" charset="0"/>
              </a:rPr>
              <a:t>     </a:t>
            </a:r>
            <a:r>
              <a:rPr lang="zh-TW" altLang="en-US" dirty="0"/>
              <a:t>現請大家欣賞尼科羅</a:t>
            </a:r>
            <a:r>
              <a:rPr lang="en-US" altLang="zh-TW" dirty="0"/>
              <a:t>·</a:t>
            </a:r>
            <a:r>
              <a:rPr lang="zh-TW" altLang="en-US" dirty="0"/>
              <a:t>帕格尼尼的</a:t>
            </a:r>
            <a:r>
              <a:rPr lang="en-US" altLang="zh-TW" dirty="0"/>
              <a:t>“</a:t>
            </a:r>
            <a:r>
              <a:rPr lang="zh-TW" altLang="en-US" dirty="0"/>
              <a:t>鐘聲</a:t>
            </a:r>
            <a:r>
              <a:rPr lang="en-US" altLang="zh-TW" dirty="0"/>
              <a:t>”</a:t>
            </a:r>
            <a:endParaRPr lang="zh-TW" altLang="en-US" sz="2400" b="1" i="0" u="none" dirty="0">
              <a:solidFill>
                <a:srgbClr val="FF9933"/>
              </a:solidFill>
              <a:latin typeface="Arial"/>
              <a:ea typeface="Arial"/>
              <a:cs typeface="Arial"/>
              <a:sym typeface="Arial"/>
            </a:endParaRPr>
          </a:p>
          <a:p>
            <a:r>
              <a:rPr lang="en-US" altLang="zh-TW" dirty="0">
                <a:hlinkClick r:id="rId3"/>
              </a:rPr>
              <a:t>https://www.youtube.com/watch?v=9mLMOh_WsDc</a:t>
            </a:r>
            <a:endParaRPr lang="en-US" altLang="zh-TW" dirty="0"/>
          </a:p>
          <a:p>
            <a:endParaRPr lang="zh-HK" altLang="en-US" dirty="0"/>
          </a:p>
        </p:txBody>
      </p:sp>
      <p:sp>
        <p:nvSpPr>
          <p:cNvPr id="3" name="標題 2">
            <a:extLst>
              <a:ext uri="{FF2B5EF4-FFF2-40B4-BE49-F238E27FC236}">
                <a16:creationId xmlns:a16="http://schemas.microsoft.com/office/drawing/2014/main" id="{4420D5C1-180D-4595-B456-D1C7FCA3E07E}"/>
              </a:ext>
            </a:extLst>
          </p:cNvPr>
          <p:cNvSpPr>
            <a:spLocks noGrp="1"/>
          </p:cNvSpPr>
          <p:nvPr>
            <p:ph type="title"/>
          </p:nvPr>
        </p:nvSpPr>
        <p:spPr>
          <a:xfrm>
            <a:off x="688489" y="980728"/>
            <a:ext cx="7756263" cy="1054250"/>
          </a:xfrm>
        </p:spPr>
        <p:txBody>
          <a:bodyPr/>
          <a:lstStyle/>
          <a:p>
            <a:r>
              <a:rPr lang="zh-HK" altLang="en-US" sz="5400" b="1" i="0" u="none" dirty="0">
                <a:solidFill>
                  <a:srgbClr val="993366"/>
                </a:solidFill>
                <a:latin typeface="Arial"/>
                <a:ea typeface="Arial"/>
                <a:cs typeface="Arial"/>
                <a:sym typeface="Arial"/>
              </a:rPr>
              <a:t>名曲欣賞</a:t>
            </a:r>
            <a:br>
              <a:rPr lang="zh-HK" altLang="en-US" dirty="0"/>
            </a:br>
            <a:endParaRPr lang="zh-HK" altLang="en-US" dirty="0"/>
          </a:p>
        </p:txBody>
      </p:sp>
    </p:spTree>
    <p:extLst>
      <p:ext uri="{BB962C8B-B14F-4D97-AF65-F5344CB8AC3E}">
        <p14:creationId xmlns:p14="http://schemas.microsoft.com/office/powerpoint/2010/main" val="20920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2D8E119-AD85-47B7-85CE-B75DB3419C63}"/>
              </a:ext>
            </a:extLst>
          </p:cNvPr>
          <p:cNvSpPr>
            <a:spLocks noGrp="1"/>
          </p:cNvSpPr>
          <p:nvPr>
            <p:ph type="title"/>
          </p:nvPr>
        </p:nvSpPr>
        <p:spPr/>
        <p:txBody>
          <a:bodyPr/>
          <a:lstStyle/>
          <a:p>
            <a:r>
              <a:rPr lang="en-US" altLang="zh-HK" sz="5400" b="1" i="0" u="none" dirty="0" err="1">
                <a:solidFill>
                  <a:srgbClr val="660066"/>
                </a:solidFill>
                <a:latin typeface="Arial"/>
                <a:ea typeface="Arial"/>
                <a:cs typeface="Arial"/>
                <a:sym typeface="Arial"/>
              </a:rPr>
              <a:t>作品賞析</a:t>
            </a:r>
            <a:br>
              <a:rPr lang="en-US" altLang="zh-HK" sz="5400" b="1" i="0" u="none" dirty="0">
                <a:solidFill>
                  <a:srgbClr val="660066"/>
                </a:solidFill>
                <a:latin typeface="Arial"/>
                <a:ea typeface="Arial"/>
                <a:cs typeface="Arial"/>
                <a:sym typeface="Arial"/>
              </a:rPr>
            </a:br>
            <a:endParaRPr lang="zh-HK" altLang="en-US" dirty="0"/>
          </a:p>
        </p:txBody>
      </p:sp>
      <p:pic>
        <p:nvPicPr>
          <p:cNvPr id="4" name="Google Shape;87;p7">
            <a:extLst>
              <a:ext uri="{FF2B5EF4-FFF2-40B4-BE49-F238E27FC236}">
                <a16:creationId xmlns:a16="http://schemas.microsoft.com/office/drawing/2014/main" id="{68EEC122-C76A-4A90-B446-B5D03D58948E}"/>
              </a:ext>
            </a:extLst>
          </p:cNvPr>
          <p:cNvPicPr preferRelativeResize="0">
            <a:picLocks noGrp="1"/>
          </p:cNvPicPr>
          <p:nvPr>
            <p:ph idx="1"/>
          </p:nvPr>
        </p:nvPicPr>
        <p:blipFill rotWithShape="1">
          <a:blip r:embed="rId2">
            <a:alphaModFix/>
          </a:blip>
          <a:srcRect/>
          <a:stretch/>
        </p:blipFill>
        <p:spPr>
          <a:xfrm>
            <a:off x="323528" y="4091307"/>
            <a:ext cx="8434583" cy="129781"/>
          </a:xfrm>
          <a:prstGeom prst="rect">
            <a:avLst/>
          </a:prstGeom>
          <a:noFill/>
          <a:ln>
            <a:noFill/>
          </a:ln>
        </p:spPr>
      </p:pic>
      <p:pic>
        <p:nvPicPr>
          <p:cNvPr id="5" name="Google Shape;88;p7">
            <a:extLst>
              <a:ext uri="{FF2B5EF4-FFF2-40B4-BE49-F238E27FC236}">
                <a16:creationId xmlns:a16="http://schemas.microsoft.com/office/drawing/2014/main" id="{E9E24FF3-9B61-44FE-AF24-770564A47EFB}"/>
              </a:ext>
            </a:extLst>
          </p:cNvPr>
          <p:cNvPicPr preferRelativeResize="0"/>
          <p:nvPr/>
        </p:nvPicPr>
        <p:blipFill rotWithShape="1">
          <a:blip r:embed="rId3">
            <a:alphaModFix/>
          </a:blip>
          <a:srcRect/>
          <a:stretch/>
        </p:blipFill>
        <p:spPr>
          <a:xfrm>
            <a:off x="4476328" y="1662606"/>
            <a:ext cx="128981" cy="4987181"/>
          </a:xfrm>
          <a:prstGeom prst="rect">
            <a:avLst/>
          </a:prstGeom>
          <a:noFill/>
          <a:ln>
            <a:noFill/>
          </a:ln>
        </p:spPr>
      </p:pic>
      <p:sp>
        <p:nvSpPr>
          <p:cNvPr id="7" name="文字方塊 6">
            <a:extLst>
              <a:ext uri="{FF2B5EF4-FFF2-40B4-BE49-F238E27FC236}">
                <a16:creationId xmlns:a16="http://schemas.microsoft.com/office/drawing/2014/main" id="{4EB621CD-4299-4E74-AC04-DAF234905C7C}"/>
              </a:ext>
            </a:extLst>
          </p:cNvPr>
          <p:cNvSpPr txBox="1"/>
          <p:nvPr/>
        </p:nvSpPr>
        <p:spPr>
          <a:xfrm>
            <a:off x="642910" y="2214554"/>
            <a:ext cx="3359224" cy="646331"/>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660066"/>
              </a:buClr>
              <a:buSzPts val="3600"/>
              <a:buFont typeface="Arial"/>
              <a:buNone/>
              <a:tabLst/>
              <a:defRPr/>
            </a:pPr>
            <a:r>
              <a:rPr kumimoji="0" lang="zh-HK" altLang="en-US" sz="3600" b="1" i="0" u="none" strike="noStrike" kern="0" cap="none" spc="0" normalizeH="0" baseline="0" noProof="0" dirty="0">
                <a:ln>
                  <a:noFill/>
                </a:ln>
                <a:solidFill>
                  <a:srgbClr val="660066"/>
                </a:solidFill>
                <a:effectLst/>
                <a:uLnTx/>
                <a:uFillTx/>
                <a:latin typeface="Arial"/>
                <a:ea typeface="Arial"/>
                <a:cs typeface="Arial"/>
                <a:sym typeface="Arial"/>
              </a:rPr>
              <a:t>速度：</a:t>
            </a:r>
            <a:r>
              <a:rPr kumimoji="0" lang="zh-TW" altLang="en-US" sz="3600" b="1" i="0" u="none" strike="noStrike" kern="0" cap="none" spc="0" normalizeH="0" baseline="0" noProof="0" dirty="0">
                <a:ln>
                  <a:noFill/>
                </a:ln>
                <a:solidFill>
                  <a:srgbClr val="660066"/>
                </a:solidFill>
                <a:effectLst/>
                <a:uLnTx/>
                <a:uFillTx/>
                <a:latin typeface="Arial"/>
                <a:ea typeface="Arial"/>
                <a:cs typeface="Arial"/>
                <a:sym typeface="Arial"/>
              </a:rPr>
              <a:t>輕快</a:t>
            </a:r>
            <a:endParaRPr kumimoji="0" lang="zh-HK" alt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文字方塊 8">
            <a:extLst>
              <a:ext uri="{FF2B5EF4-FFF2-40B4-BE49-F238E27FC236}">
                <a16:creationId xmlns:a16="http://schemas.microsoft.com/office/drawing/2014/main" id="{5CD288CF-6AEE-4E27-BFDD-0F8BAB50F16C}"/>
              </a:ext>
            </a:extLst>
          </p:cNvPr>
          <p:cNvSpPr txBox="1"/>
          <p:nvPr/>
        </p:nvSpPr>
        <p:spPr>
          <a:xfrm>
            <a:off x="4716016" y="2168309"/>
            <a:ext cx="4572000" cy="646331"/>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660066"/>
              </a:buClr>
              <a:buSzPts val="3600"/>
              <a:buFont typeface="Arial"/>
              <a:buNone/>
              <a:tabLst/>
              <a:defRPr/>
            </a:pPr>
            <a:r>
              <a:rPr kumimoji="0" lang="zh-HK" altLang="en-US" sz="3600" b="1" i="0" u="none" strike="noStrike" kern="0" cap="none" spc="0" normalizeH="0" baseline="0" noProof="0" dirty="0">
                <a:ln>
                  <a:noFill/>
                </a:ln>
                <a:solidFill>
                  <a:srgbClr val="660066"/>
                </a:solidFill>
                <a:effectLst/>
                <a:uLnTx/>
                <a:uFillTx/>
                <a:latin typeface="Arial"/>
                <a:ea typeface="Arial"/>
                <a:cs typeface="Arial"/>
                <a:sym typeface="Arial"/>
              </a:rPr>
              <a:t>力度：</a:t>
            </a:r>
            <a:r>
              <a:rPr kumimoji="0" lang="zh-TW" altLang="en-US" sz="3600" b="1" i="0" u="none" strike="noStrike" kern="0" cap="none" spc="0" normalizeH="0" baseline="0" noProof="0" dirty="0">
                <a:ln>
                  <a:noFill/>
                </a:ln>
                <a:solidFill>
                  <a:srgbClr val="660066"/>
                </a:solidFill>
                <a:effectLst/>
                <a:uLnTx/>
                <a:uFillTx/>
                <a:latin typeface="Arial"/>
                <a:ea typeface="Arial"/>
                <a:cs typeface="Arial"/>
                <a:sym typeface="Arial"/>
              </a:rPr>
              <a:t>中至強</a:t>
            </a:r>
            <a:endParaRPr kumimoji="0" lang="zh-HK" alt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文字方塊 10">
            <a:extLst>
              <a:ext uri="{FF2B5EF4-FFF2-40B4-BE49-F238E27FC236}">
                <a16:creationId xmlns:a16="http://schemas.microsoft.com/office/drawing/2014/main" id="{E92DA273-D1A3-43B7-AA95-683E0D594EE6}"/>
              </a:ext>
            </a:extLst>
          </p:cNvPr>
          <p:cNvSpPr txBox="1"/>
          <p:nvPr/>
        </p:nvSpPr>
        <p:spPr>
          <a:xfrm>
            <a:off x="648038" y="4509120"/>
            <a:ext cx="4643020" cy="646331"/>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660066"/>
              </a:buClr>
              <a:buSzPts val="3600"/>
              <a:buFont typeface="Arial"/>
              <a:buNone/>
              <a:tabLst/>
              <a:defRPr/>
            </a:pPr>
            <a:r>
              <a:rPr kumimoji="0" lang="zh-HK" altLang="en-US" sz="3600" b="1" i="0" u="none" strike="noStrike" kern="0" cap="none" spc="0" normalizeH="0" baseline="0" noProof="0" dirty="0">
                <a:ln>
                  <a:noFill/>
                </a:ln>
                <a:solidFill>
                  <a:srgbClr val="660066"/>
                </a:solidFill>
                <a:effectLst/>
                <a:uLnTx/>
                <a:uFillTx/>
                <a:latin typeface="Arial"/>
                <a:ea typeface="Arial"/>
                <a:cs typeface="Arial"/>
                <a:sym typeface="Arial"/>
              </a:rPr>
              <a:t>節奏：</a:t>
            </a:r>
            <a:r>
              <a:rPr kumimoji="0" lang="zh-TW" altLang="en-US" sz="3600" b="1" i="0" u="none" strike="noStrike" kern="0" cap="none" spc="0" normalizeH="0" baseline="0" noProof="0" dirty="0">
                <a:ln>
                  <a:noFill/>
                </a:ln>
                <a:solidFill>
                  <a:srgbClr val="660066"/>
                </a:solidFill>
                <a:effectLst/>
                <a:uLnTx/>
                <a:uFillTx/>
                <a:latin typeface="Arial"/>
                <a:ea typeface="Arial"/>
                <a:cs typeface="Arial"/>
                <a:sym typeface="Arial"/>
              </a:rPr>
              <a:t>輕快</a:t>
            </a:r>
            <a:endParaRPr kumimoji="0" lang="zh-HK" alt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文字方塊 12">
            <a:extLst>
              <a:ext uri="{FF2B5EF4-FFF2-40B4-BE49-F238E27FC236}">
                <a16:creationId xmlns:a16="http://schemas.microsoft.com/office/drawing/2014/main" id="{A631F97A-7FAE-41BC-8CB4-7EE3B14F8AF4}"/>
              </a:ext>
            </a:extLst>
          </p:cNvPr>
          <p:cNvSpPr txBox="1"/>
          <p:nvPr/>
        </p:nvSpPr>
        <p:spPr>
          <a:xfrm>
            <a:off x="4800838" y="4509120"/>
            <a:ext cx="3986004" cy="1415772"/>
          </a:xfrm>
          <a:prstGeom prst="rect">
            <a:avLst/>
          </a:prstGeom>
          <a:noFill/>
        </p:spPr>
        <p:txBody>
          <a:bodyPr wrap="square">
            <a:spAutoFit/>
          </a:bodyPr>
          <a:lstStyle/>
          <a:p>
            <a:pPr marL="342900" indent="-342900">
              <a:buClr>
                <a:srgbClr val="660066"/>
              </a:buClr>
              <a:buSzPts val="3600"/>
              <a:defRPr/>
            </a:pPr>
            <a:r>
              <a:rPr lang="zh-HK" altLang="en-US" sz="3600" b="1" i="0" u="none" dirty="0">
                <a:solidFill>
                  <a:srgbClr val="660066"/>
                </a:solidFill>
                <a:latin typeface="Arial"/>
                <a:ea typeface="Arial"/>
                <a:cs typeface="Arial"/>
                <a:sym typeface="Arial"/>
              </a:rPr>
              <a:t>氣氛：</a:t>
            </a:r>
            <a:endParaRPr lang="en-US" altLang="zh-HK" sz="3600" b="1" i="0" u="none" dirty="0">
              <a:solidFill>
                <a:srgbClr val="660066"/>
              </a:solidFill>
              <a:latin typeface="Arial"/>
              <a:ea typeface="Arial"/>
              <a:cs typeface="Arial"/>
              <a:sym typeface="Arial"/>
            </a:endParaRPr>
          </a:p>
          <a:p>
            <a:pPr marL="342900" indent="-342900">
              <a:buClr>
                <a:srgbClr val="660066"/>
              </a:buClr>
              <a:buSzPts val="3600"/>
              <a:defRPr/>
            </a:pPr>
            <a:r>
              <a:rPr lang="zh-TW" altLang="en-US" sz="3600" b="1" i="0" u="none" dirty="0">
                <a:solidFill>
                  <a:srgbClr val="660066"/>
                </a:solidFill>
                <a:latin typeface="Arial"/>
                <a:ea typeface="Arial"/>
                <a:cs typeface="Arial"/>
                <a:sym typeface="Arial"/>
              </a:rPr>
              <a:t>柔和、莊嚴並重</a:t>
            </a:r>
            <a:endParaRPr lang="zh-HK" altLang="en-US" sz="2800" dirty="0"/>
          </a:p>
          <a:p>
            <a:pPr marL="342900" marR="0" lvl="0" indent="-342900" algn="l" defTabSz="914400" rtl="0" eaLnBrk="1" fontAlgn="auto" latinLnBrk="0" hangingPunct="1">
              <a:lnSpc>
                <a:spcPct val="100000"/>
              </a:lnSpc>
              <a:spcBef>
                <a:spcPts val="0"/>
              </a:spcBef>
              <a:spcAft>
                <a:spcPts val="0"/>
              </a:spcAft>
              <a:buClr>
                <a:srgbClr val="660066"/>
              </a:buClr>
              <a:buSzPts val="3600"/>
              <a:buFont typeface="Arial"/>
              <a:buNone/>
              <a:tabLst/>
              <a:defRPr/>
            </a:pPr>
            <a:endParaRPr kumimoji="0" lang="zh-HK" alt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文字方塊 14">
            <a:extLst>
              <a:ext uri="{FF2B5EF4-FFF2-40B4-BE49-F238E27FC236}">
                <a16:creationId xmlns:a16="http://schemas.microsoft.com/office/drawing/2014/main" id="{809058DC-F3C2-45B0-B64A-7CBEE3EE7F34}"/>
              </a:ext>
            </a:extLst>
          </p:cNvPr>
          <p:cNvSpPr txBox="1"/>
          <p:nvPr/>
        </p:nvSpPr>
        <p:spPr>
          <a:xfrm>
            <a:off x="688477" y="1298898"/>
            <a:ext cx="5097969" cy="1077218"/>
          </a:xfrm>
          <a:prstGeom prst="rect">
            <a:avLst/>
          </a:prstGeom>
          <a:noFill/>
        </p:spPr>
        <p:txBody>
          <a:bodyPr wrap="square" rtlCol="0">
            <a:spAutoFit/>
          </a:bodyPr>
          <a:lstStyle/>
          <a:p>
            <a:r>
              <a:rPr lang="zh-HK" altLang="en-US" sz="3200" b="1" i="0" u="none" dirty="0">
                <a:solidFill>
                  <a:srgbClr val="660066"/>
                </a:solidFill>
                <a:latin typeface="Arial"/>
                <a:ea typeface="Arial"/>
                <a:cs typeface="Arial"/>
                <a:sym typeface="Arial"/>
              </a:rPr>
              <a:t>主奏樂器：</a:t>
            </a:r>
            <a:r>
              <a:rPr lang="zh-TW" altLang="en-US" sz="3200" b="1" i="0" u="none" dirty="0">
                <a:solidFill>
                  <a:srgbClr val="660066"/>
                </a:solidFill>
                <a:latin typeface="Arial"/>
                <a:ea typeface="Arial"/>
                <a:cs typeface="Arial"/>
                <a:sym typeface="Arial"/>
              </a:rPr>
              <a:t>小提琴</a:t>
            </a:r>
            <a:endParaRPr lang="zh-HK" altLang="en-US" sz="3200" dirty="0"/>
          </a:p>
          <a:p>
            <a:endParaRPr lang="zh-HK" altLang="en-US" sz="3200" dirty="0"/>
          </a:p>
        </p:txBody>
      </p:sp>
    </p:spTree>
    <p:extLst>
      <p:ext uri="{BB962C8B-B14F-4D97-AF65-F5344CB8AC3E}">
        <p14:creationId xmlns:p14="http://schemas.microsoft.com/office/powerpoint/2010/main" val="267135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12549C2-9557-42AF-AB9D-3D821CF0C1CC}"/>
              </a:ext>
            </a:extLst>
          </p:cNvPr>
          <p:cNvSpPr>
            <a:spLocks noGrp="1"/>
          </p:cNvSpPr>
          <p:nvPr>
            <p:ph idx="1"/>
          </p:nvPr>
        </p:nvSpPr>
        <p:spPr/>
        <p:txBody>
          <a:bodyPr/>
          <a:lstStyle/>
          <a:p>
            <a:pPr marL="342900" marR="0" lvl="0" indent="-342900" algn="l" rtl="0">
              <a:lnSpc>
                <a:spcPct val="100000"/>
              </a:lnSpc>
              <a:spcBef>
                <a:spcPts val="0"/>
              </a:spcBef>
              <a:spcAft>
                <a:spcPts val="0"/>
              </a:spcAft>
              <a:buClr>
                <a:srgbClr val="660066"/>
              </a:buClr>
              <a:buSzPts val="3600"/>
              <a:buFont typeface="Arial"/>
              <a:buNone/>
            </a:pPr>
            <a:r>
              <a:rPr lang="zh-HK" altLang="en-US" sz="2400" b="1" i="0" u="none" dirty="0">
                <a:solidFill>
                  <a:srgbClr val="660066"/>
                </a:solidFill>
                <a:latin typeface="Arial"/>
                <a:ea typeface="Arial"/>
                <a:cs typeface="Arial"/>
                <a:sym typeface="Arial"/>
              </a:rPr>
              <a:t>原因：</a:t>
            </a:r>
            <a:endParaRPr lang="zh-HK" altLang="en-US" dirty="0"/>
          </a:p>
          <a:p>
            <a:pPr marL="342900" marR="0" lvl="0" indent="-342900" algn="l" rtl="0">
              <a:lnSpc>
                <a:spcPct val="100000"/>
              </a:lnSpc>
              <a:spcBef>
                <a:spcPts val="0"/>
              </a:spcBef>
              <a:spcAft>
                <a:spcPts val="0"/>
              </a:spcAft>
              <a:buClr>
                <a:srgbClr val="660066"/>
              </a:buClr>
              <a:buSzPts val="3600"/>
              <a:buFont typeface="Arial"/>
              <a:buChar char="•"/>
            </a:pPr>
            <a:r>
              <a:rPr lang="zh-HK" altLang="en-US" sz="2400" b="1" i="0" u="none" dirty="0">
                <a:solidFill>
                  <a:srgbClr val="660066"/>
                </a:solidFill>
                <a:latin typeface="新細明體" pitchFamily="18" charset="-120"/>
                <a:ea typeface="新細明體" pitchFamily="18" charset="-120"/>
                <a:cs typeface="Arial"/>
                <a:sym typeface="Arial"/>
              </a:rPr>
              <a:t>（１）</a:t>
            </a:r>
            <a:r>
              <a:rPr lang="zh-TW" altLang="en-US" sz="2400" b="1" i="0" u="none" dirty="0">
                <a:solidFill>
                  <a:srgbClr val="660066"/>
                </a:solidFill>
                <a:latin typeface="新細明體" pitchFamily="18" charset="-120"/>
                <a:ea typeface="新細明體" pitchFamily="18" charset="-120"/>
                <a:cs typeface="Arial"/>
                <a:sym typeface="Arial"/>
              </a:rPr>
              <a:t>這首樂曲動聽</a:t>
            </a:r>
            <a:endParaRPr lang="en-US" altLang="zh-TW" sz="2400" b="1" i="0" u="none" dirty="0">
              <a:solidFill>
                <a:srgbClr val="660066"/>
              </a:solidFill>
              <a:latin typeface="新細明體" pitchFamily="18" charset="-120"/>
              <a:ea typeface="新細明體" pitchFamily="18" charset="-120"/>
              <a:cs typeface="Arial"/>
              <a:sym typeface="Arial"/>
            </a:endParaRPr>
          </a:p>
          <a:p>
            <a:pPr marL="342900" indent="-342900">
              <a:spcBef>
                <a:spcPts val="0"/>
              </a:spcBef>
              <a:buClr>
                <a:srgbClr val="660066"/>
              </a:buClr>
              <a:buSzPts val="3600"/>
              <a:buFont typeface="Arial"/>
              <a:buChar char="•"/>
            </a:pPr>
            <a:r>
              <a:rPr lang="zh-HK" altLang="en-US" b="1" dirty="0">
                <a:solidFill>
                  <a:srgbClr val="660066"/>
                </a:solidFill>
                <a:latin typeface="新細明體" pitchFamily="18" charset="-120"/>
                <a:ea typeface="新細明體" pitchFamily="18" charset="-120"/>
                <a:cs typeface="Arial"/>
                <a:sym typeface="Arial"/>
              </a:rPr>
              <a:t>（</a:t>
            </a:r>
            <a:r>
              <a:rPr lang="en-US" altLang="zh-HK" b="1" dirty="0">
                <a:solidFill>
                  <a:srgbClr val="660066"/>
                </a:solidFill>
                <a:latin typeface="新細明體" pitchFamily="18" charset="-120"/>
                <a:ea typeface="新細明體" pitchFamily="18" charset="-120"/>
                <a:cs typeface="Arial"/>
                <a:sym typeface="Arial"/>
              </a:rPr>
              <a:t>2</a:t>
            </a:r>
            <a:r>
              <a:rPr lang="zh-HK" altLang="en-US" b="1" dirty="0">
                <a:solidFill>
                  <a:srgbClr val="660066"/>
                </a:solidFill>
                <a:latin typeface="新細明體" pitchFamily="18" charset="-120"/>
                <a:ea typeface="新細明體" pitchFamily="18" charset="-120"/>
                <a:cs typeface="Arial"/>
                <a:sym typeface="Arial"/>
              </a:rPr>
              <a:t>）</a:t>
            </a:r>
            <a:r>
              <a:rPr lang="zh-TW" altLang="en-US" b="1" dirty="0">
                <a:solidFill>
                  <a:srgbClr val="660066"/>
                </a:solidFill>
                <a:latin typeface="新細明體" pitchFamily="18" charset="-120"/>
                <a:ea typeface="新細明體" pitchFamily="18" charset="-120"/>
                <a:cs typeface="Arial"/>
                <a:sym typeface="Arial"/>
              </a:rPr>
              <a:t>鋼琴家李斯特也十分欣賞這道樂曲</a:t>
            </a:r>
            <a:endParaRPr lang="en-US" altLang="zh-TW" b="1" dirty="0">
              <a:solidFill>
                <a:srgbClr val="660066"/>
              </a:solidFill>
              <a:latin typeface="新細明體" pitchFamily="18" charset="-120"/>
              <a:ea typeface="新細明體" pitchFamily="18" charset="-120"/>
              <a:cs typeface="Arial"/>
              <a:sym typeface="Arial"/>
            </a:endParaRPr>
          </a:p>
          <a:p>
            <a:pPr marL="342900" marR="0" lvl="0" indent="-342900" algn="l" rtl="0">
              <a:lnSpc>
                <a:spcPct val="100000"/>
              </a:lnSpc>
              <a:spcBef>
                <a:spcPts val="0"/>
              </a:spcBef>
              <a:spcAft>
                <a:spcPts val="0"/>
              </a:spcAft>
              <a:buClr>
                <a:srgbClr val="660066"/>
              </a:buClr>
              <a:buSzPts val="3600"/>
              <a:buFont typeface="Arial"/>
              <a:buChar char="•"/>
            </a:pPr>
            <a:endParaRPr lang="zh-HK" altLang="en-US" dirty="0"/>
          </a:p>
          <a:p>
            <a:endParaRPr lang="zh-HK" altLang="en-US" dirty="0"/>
          </a:p>
        </p:txBody>
      </p:sp>
      <p:sp>
        <p:nvSpPr>
          <p:cNvPr id="3" name="標題 2">
            <a:extLst>
              <a:ext uri="{FF2B5EF4-FFF2-40B4-BE49-F238E27FC236}">
                <a16:creationId xmlns:a16="http://schemas.microsoft.com/office/drawing/2014/main" id="{FA1F5C6D-4E16-423E-BDD5-0A0208544AD5}"/>
              </a:ext>
            </a:extLst>
          </p:cNvPr>
          <p:cNvSpPr>
            <a:spLocks noGrp="1"/>
          </p:cNvSpPr>
          <p:nvPr>
            <p:ph type="title"/>
          </p:nvPr>
        </p:nvSpPr>
        <p:spPr>
          <a:xfrm>
            <a:off x="699247" y="1052736"/>
            <a:ext cx="7756263" cy="1054250"/>
          </a:xfrm>
        </p:spPr>
        <p:txBody>
          <a:bodyPr/>
          <a:lstStyle/>
          <a:p>
            <a:r>
              <a:rPr lang="zh-HK" altLang="en-US" sz="5400" b="1" i="0" u="none" dirty="0">
                <a:solidFill>
                  <a:srgbClr val="660066"/>
                </a:solidFill>
                <a:latin typeface="Arial"/>
                <a:ea typeface="Arial"/>
                <a:cs typeface="Arial"/>
                <a:sym typeface="Arial"/>
              </a:rPr>
              <a:t>推介原因</a:t>
            </a:r>
            <a:br>
              <a:rPr lang="zh-HK" altLang="en-US" dirty="0"/>
            </a:br>
            <a:endParaRPr lang="zh-HK" altLang="en-US" dirty="0"/>
          </a:p>
        </p:txBody>
      </p:sp>
    </p:spTree>
    <p:extLst>
      <p:ext uri="{BB962C8B-B14F-4D97-AF65-F5344CB8AC3E}">
        <p14:creationId xmlns:p14="http://schemas.microsoft.com/office/powerpoint/2010/main" val="237833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05CE78D-CC75-47F5-B4A0-3BAAE5E97419}"/>
              </a:ext>
            </a:extLst>
          </p:cNvPr>
          <p:cNvSpPr>
            <a:spLocks noGrp="1"/>
          </p:cNvSpPr>
          <p:nvPr>
            <p:ph idx="1"/>
          </p:nvPr>
        </p:nvSpPr>
        <p:spPr/>
        <p:txBody>
          <a:bodyPr/>
          <a:lstStyle/>
          <a:p>
            <a:r>
              <a:rPr lang="zh-TW" altLang="en-US" sz="2400" b="1" i="0" u="none" dirty="0">
                <a:solidFill>
                  <a:srgbClr val="660066"/>
                </a:solidFill>
                <a:latin typeface="Arial"/>
                <a:ea typeface="Arial"/>
                <a:cs typeface="Arial"/>
                <a:sym typeface="Arial"/>
              </a:rPr>
              <a:t>我們對</a:t>
            </a:r>
            <a:r>
              <a:rPr lang="zh-TW" altLang="en-US" sz="2400" b="1" i="0" u="sng" dirty="0">
                <a:solidFill>
                  <a:srgbClr val="660066"/>
                </a:solidFill>
                <a:latin typeface="Arial"/>
                <a:ea typeface="Arial"/>
                <a:cs typeface="Arial"/>
                <a:sym typeface="Arial"/>
              </a:rPr>
              <a:t>（</a:t>
            </a:r>
            <a:r>
              <a:rPr lang="zh-TW" altLang="en-US" dirty="0"/>
              <a:t>尼科羅</a:t>
            </a:r>
            <a:r>
              <a:rPr lang="en-US" altLang="zh-TW" dirty="0"/>
              <a:t>·</a:t>
            </a:r>
            <a:r>
              <a:rPr lang="zh-TW" altLang="en-US" dirty="0"/>
              <a:t>帕格尼尼</a:t>
            </a:r>
            <a:r>
              <a:rPr lang="zh-TW" altLang="en-US" sz="2400" b="1" i="0" u="sng" dirty="0">
                <a:solidFill>
                  <a:srgbClr val="660066"/>
                </a:solidFill>
                <a:latin typeface="Arial"/>
                <a:ea typeface="Arial"/>
                <a:cs typeface="Arial"/>
                <a:sym typeface="Arial"/>
              </a:rPr>
              <a:t>）</a:t>
            </a:r>
            <a:r>
              <a:rPr lang="zh-TW" altLang="en-US" sz="2400" b="1" i="0" u="none" dirty="0">
                <a:solidFill>
                  <a:srgbClr val="660066"/>
                </a:solidFill>
                <a:latin typeface="Arial"/>
                <a:ea typeface="Arial"/>
                <a:cs typeface="Arial"/>
                <a:sym typeface="Arial"/>
              </a:rPr>
              <a:t>有以下的發現</a:t>
            </a:r>
            <a:endParaRPr lang="en-US" altLang="zh-TW" sz="2400" b="1" i="0" u="none" dirty="0">
              <a:solidFill>
                <a:srgbClr val="660066"/>
              </a:solidFill>
              <a:latin typeface="Arial"/>
              <a:ea typeface="Arial"/>
              <a:cs typeface="Arial"/>
              <a:sym typeface="Arial"/>
            </a:endParaRPr>
          </a:p>
          <a:p>
            <a:pPr lvl="1"/>
            <a:r>
              <a:rPr lang="zh-TW" altLang="en-US" dirty="0"/>
              <a:t>他在</a:t>
            </a:r>
            <a:r>
              <a:rPr lang="en-US" altLang="zh-TW" dirty="0"/>
              <a:t>23</a:t>
            </a:r>
            <a:r>
              <a:rPr lang="zh-TW" altLang="en-US" dirty="0"/>
              <a:t>歲的時候，他成為了</a:t>
            </a:r>
            <a:r>
              <a:rPr lang="en-US" altLang="zh-TW" dirty="0"/>
              <a:t>PRINCESS LUCCA</a:t>
            </a:r>
            <a:r>
              <a:rPr lang="zh-TW" altLang="en-US" dirty="0"/>
              <a:t>的宮廷樂隊總監柏格尼尼是世界上第一個不需別人資助而可以到世界各地巡迴表演的音樂家，而且他還非常聰明。</a:t>
            </a:r>
            <a:br>
              <a:rPr lang="zh-TW" altLang="en-US" dirty="0"/>
            </a:br>
            <a:endParaRPr lang="en-US" altLang="zh-TW" sz="2200" b="1" i="0" u="none" dirty="0">
              <a:solidFill>
                <a:srgbClr val="660066"/>
              </a:solidFill>
              <a:latin typeface="Arial"/>
              <a:ea typeface="Arial"/>
              <a:cs typeface="Arial"/>
              <a:sym typeface="Arial"/>
            </a:endParaRPr>
          </a:p>
          <a:p>
            <a:endParaRPr lang="en-US" altLang="zh-TW" sz="2400" b="1" i="0" u="none" dirty="0">
              <a:solidFill>
                <a:srgbClr val="660066"/>
              </a:solidFill>
              <a:latin typeface="Arial"/>
              <a:ea typeface="Arial"/>
              <a:cs typeface="Arial"/>
              <a:sym typeface="Arial"/>
            </a:endParaRPr>
          </a:p>
          <a:p>
            <a:endParaRPr lang="zh-HK" altLang="en-US" dirty="0"/>
          </a:p>
        </p:txBody>
      </p:sp>
      <p:sp>
        <p:nvSpPr>
          <p:cNvPr id="3" name="標題 2">
            <a:extLst>
              <a:ext uri="{FF2B5EF4-FFF2-40B4-BE49-F238E27FC236}">
                <a16:creationId xmlns:a16="http://schemas.microsoft.com/office/drawing/2014/main" id="{2154A87A-E6BD-4C30-BA44-1C80E1917BE5}"/>
              </a:ext>
            </a:extLst>
          </p:cNvPr>
          <p:cNvSpPr>
            <a:spLocks noGrp="1"/>
          </p:cNvSpPr>
          <p:nvPr>
            <p:ph type="title"/>
          </p:nvPr>
        </p:nvSpPr>
        <p:spPr>
          <a:xfrm>
            <a:off x="-2340768" y="980728"/>
            <a:ext cx="7756263" cy="1054250"/>
          </a:xfrm>
        </p:spPr>
        <p:txBody>
          <a:bodyPr/>
          <a:lstStyle/>
          <a:p>
            <a:r>
              <a:rPr lang="zh-HK" altLang="en-US" sz="5400" b="1" i="0" u="none" dirty="0">
                <a:solidFill>
                  <a:srgbClr val="660066"/>
                </a:solidFill>
                <a:latin typeface="Arial"/>
                <a:ea typeface="Arial"/>
                <a:cs typeface="Arial"/>
                <a:sym typeface="Arial"/>
              </a:rPr>
              <a:t>總結</a:t>
            </a:r>
            <a:br>
              <a:rPr lang="zh-HK" altLang="en-US" dirty="0"/>
            </a:br>
            <a:endParaRPr lang="zh-HK" altLang="en-US" dirty="0"/>
          </a:p>
        </p:txBody>
      </p:sp>
    </p:spTree>
    <p:extLst>
      <p:ext uri="{BB962C8B-B14F-4D97-AF65-F5344CB8AC3E}">
        <p14:creationId xmlns:p14="http://schemas.microsoft.com/office/powerpoint/2010/main" val="195674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CE064B6-ECE6-4F53-94B9-994DFE907182}"/>
              </a:ext>
            </a:extLst>
          </p:cNvPr>
          <p:cNvSpPr>
            <a:spLocks noGrp="1"/>
          </p:cNvSpPr>
          <p:nvPr>
            <p:ph idx="1"/>
          </p:nvPr>
        </p:nvSpPr>
        <p:spPr/>
        <p:txBody>
          <a:bodyPr/>
          <a:lstStyle/>
          <a:p>
            <a:r>
              <a:rPr lang="zh-HK" altLang="en-US" sz="2400" b="1" i="0" u="none" dirty="0">
                <a:solidFill>
                  <a:srgbClr val="CC0099"/>
                </a:solidFill>
                <a:latin typeface="Arial"/>
                <a:ea typeface="Arial"/>
                <a:cs typeface="Arial"/>
                <a:sym typeface="Arial"/>
              </a:rPr>
              <a:t>我們學會：</a:t>
            </a:r>
            <a:r>
              <a:rPr lang="zh-TW" altLang="en-US" sz="2400" b="1" i="0" u="none" dirty="0">
                <a:solidFill>
                  <a:srgbClr val="CC0099"/>
                </a:solidFill>
                <a:latin typeface="Arial"/>
                <a:ea typeface="Arial"/>
                <a:cs typeface="Arial"/>
                <a:sym typeface="Arial"/>
              </a:rPr>
              <a:t>團結，要懂得分工合作。</a:t>
            </a:r>
            <a:endParaRPr lang="zh-HK" altLang="en-US" dirty="0"/>
          </a:p>
          <a:p>
            <a:endParaRPr lang="en-US" altLang="zh-HK" dirty="0"/>
          </a:p>
          <a:p>
            <a:endParaRPr lang="en-US" altLang="zh-HK" dirty="0"/>
          </a:p>
          <a:p>
            <a:r>
              <a:rPr lang="zh-TW" altLang="en-US" sz="2400" b="1" i="0" u="none" dirty="0">
                <a:solidFill>
                  <a:srgbClr val="CC0099"/>
                </a:solidFill>
                <a:latin typeface="Arial"/>
                <a:ea typeface="Arial"/>
                <a:cs typeface="Arial"/>
                <a:sym typeface="Arial"/>
              </a:rPr>
              <a:t>遇到的困難是：沒有把功課分配好。</a:t>
            </a:r>
            <a:endParaRPr lang="zh-TW" altLang="en-US" dirty="0"/>
          </a:p>
          <a:p>
            <a:endParaRPr lang="en-US" altLang="zh-HK" dirty="0"/>
          </a:p>
          <a:p>
            <a:endParaRPr lang="en-US" altLang="zh-HK" dirty="0"/>
          </a:p>
          <a:p>
            <a:r>
              <a:rPr lang="zh-TW" altLang="en-US" sz="2400" b="1" i="0" u="none" dirty="0">
                <a:solidFill>
                  <a:srgbClr val="CC0099"/>
                </a:solidFill>
                <a:latin typeface="Arial"/>
                <a:ea typeface="Arial"/>
                <a:cs typeface="Arial"/>
                <a:sym typeface="Arial"/>
              </a:rPr>
              <a:t>解決方法是：在收到這份功課時，應該立即討論，並把功課分配好，讓各個隊員清楚自己應做什麼。</a:t>
            </a:r>
            <a:endParaRPr lang="zh-TW" altLang="en-US" dirty="0"/>
          </a:p>
          <a:p>
            <a:endParaRPr lang="zh-HK" altLang="en-US" dirty="0"/>
          </a:p>
        </p:txBody>
      </p:sp>
      <p:sp>
        <p:nvSpPr>
          <p:cNvPr id="3" name="標題 2">
            <a:extLst>
              <a:ext uri="{FF2B5EF4-FFF2-40B4-BE49-F238E27FC236}">
                <a16:creationId xmlns:a16="http://schemas.microsoft.com/office/drawing/2014/main" id="{EA77EC82-6121-4BB4-80A5-CDB32416AA7C}"/>
              </a:ext>
            </a:extLst>
          </p:cNvPr>
          <p:cNvSpPr>
            <a:spLocks noGrp="1"/>
          </p:cNvSpPr>
          <p:nvPr>
            <p:ph type="title"/>
          </p:nvPr>
        </p:nvSpPr>
        <p:spPr>
          <a:xfrm>
            <a:off x="699247" y="836712"/>
            <a:ext cx="7756263" cy="1054250"/>
          </a:xfrm>
        </p:spPr>
        <p:txBody>
          <a:bodyPr/>
          <a:lstStyle/>
          <a:p>
            <a:r>
              <a:rPr lang="zh-HK" altLang="en-US" sz="5400" b="1" i="0" u="none" dirty="0">
                <a:solidFill>
                  <a:srgbClr val="CC0099"/>
                </a:solidFill>
                <a:latin typeface="Arial"/>
                <a:ea typeface="Arial"/>
                <a:cs typeface="Arial"/>
                <a:sym typeface="Arial"/>
              </a:rPr>
              <a:t>感想</a:t>
            </a:r>
            <a:br>
              <a:rPr lang="zh-HK" altLang="en-US" dirty="0"/>
            </a:br>
            <a:endParaRPr lang="zh-HK" altLang="en-US" dirty="0"/>
          </a:p>
        </p:txBody>
      </p:sp>
    </p:spTree>
    <p:extLst>
      <p:ext uri="{BB962C8B-B14F-4D97-AF65-F5344CB8AC3E}">
        <p14:creationId xmlns:p14="http://schemas.microsoft.com/office/powerpoint/2010/main" val="394423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6414AE0-8FB9-4EF2-A442-29D2398C585D}"/>
              </a:ext>
            </a:extLst>
          </p:cNvPr>
          <p:cNvSpPr>
            <a:spLocks noGrp="1"/>
          </p:cNvSpPr>
          <p:nvPr>
            <p:ph idx="1"/>
          </p:nvPr>
        </p:nvSpPr>
        <p:spPr/>
        <p:txBody>
          <a:bodyPr/>
          <a:lstStyle/>
          <a:p>
            <a:r>
              <a:rPr lang="zh-TW" altLang="en-US" sz="2400" b="1" i="0" u="none" dirty="0">
                <a:solidFill>
                  <a:schemeClr val="tx1"/>
                </a:solidFill>
                <a:latin typeface="Arial"/>
                <a:ea typeface="Arial"/>
                <a:cs typeface="Arial"/>
                <a:sym typeface="Arial"/>
              </a:rPr>
              <a:t>我們</a:t>
            </a:r>
            <a:r>
              <a:rPr lang="zh-TW" altLang="en-US" b="1" dirty="0">
                <a:solidFill>
                  <a:schemeClr val="tx1"/>
                </a:solidFill>
                <a:sym typeface="Arial"/>
              </a:rPr>
              <a:t>喜歡</a:t>
            </a:r>
            <a:r>
              <a:rPr lang="zh-TW" altLang="en-US" sz="2400" b="1" i="0" u="none" dirty="0">
                <a:solidFill>
                  <a:schemeClr val="tx1"/>
                </a:solidFill>
                <a:latin typeface="Arial"/>
                <a:ea typeface="Arial"/>
                <a:cs typeface="Arial"/>
                <a:sym typeface="Arial"/>
              </a:rPr>
              <a:t>／不喜歡這個活動，因為</a:t>
            </a:r>
            <a:r>
              <a:rPr lang="zh-TW" altLang="en-US" sz="2800" b="1" i="0" u="none" dirty="0">
                <a:solidFill>
                  <a:schemeClr val="tx1"/>
                </a:solidFill>
                <a:latin typeface="Arial"/>
                <a:ea typeface="Arial"/>
                <a:cs typeface="Arial"/>
                <a:sym typeface="Arial"/>
              </a:rPr>
              <a:t>：</a:t>
            </a:r>
            <a:r>
              <a:rPr lang="zh-TW" altLang="en-US" b="1" dirty="0">
                <a:solidFill>
                  <a:schemeClr val="tx1"/>
                </a:solidFill>
                <a:latin typeface="Arial"/>
                <a:ea typeface="Arial"/>
                <a:cs typeface="Arial"/>
                <a:sym typeface="Arial"/>
              </a:rPr>
              <a:t>我不喜歡這個活動因為它本身是要在測驗週期間進行的，雖然延遲了，但是這份報告也耽誤了我們溫習的時間。</a:t>
            </a:r>
          </a:p>
          <a:p>
            <a:pPr>
              <a:buNone/>
            </a:pPr>
            <a:br>
              <a:rPr lang="zh-TW" altLang="en-US" dirty="0"/>
            </a:br>
            <a:endParaRPr lang="zh-TW" altLang="en-US" b="1" dirty="0">
              <a:solidFill>
                <a:schemeClr val="tx1"/>
              </a:solidFill>
            </a:endParaRPr>
          </a:p>
          <a:p>
            <a:endParaRPr lang="zh-HK" altLang="en-US" dirty="0"/>
          </a:p>
        </p:txBody>
      </p:sp>
      <p:sp>
        <p:nvSpPr>
          <p:cNvPr id="3" name="標題 2">
            <a:extLst>
              <a:ext uri="{FF2B5EF4-FFF2-40B4-BE49-F238E27FC236}">
                <a16:creationId xmlns:a16="http://schemas.microsoft.com/office/drawing/2014/main" id="{5A4AE366-3A13-47FE-B7A6-286D49188826}"/>
              </a:ext>
            </a:extLst>
          </p:cNvPr>
          <p:cNvSpPr>
            <a:spLocks noGrp="1"/>
          </p:cNvSpPr>
          <p:nvPr>
            <p:ph type="title"/>
          </p:nvPr>
        </p:nvSpPr>
        <p:spPr/>
        <p:txBody>
          <a:bodyPr/>
          <a:lstStyle/>
          <a:p>
            <a:r>
              <a:rPr lang="zh-HK" altLang="en-US" sz="5400" b="1" i="0" u="none" dirty="0">
                <a:solidFill>
                  <a:srgbClr val="CC0099"/>
                </a:solidFill>
                <a:latin typeface="Arial"/>
                <a:ea typeface="Arial"/>
                <a:cs typeface="Arial"/>
                <a:sym typeface="Arial"/>
              </a:rPr>
              <a:t>感想</a:t>
            </a:r>
            <a:br>
              <a:rPr lang="zh-HK" altLang="en-US" dirty="0"/>
            </a:br>
            <a:endParaRPr lang="zh-HK" altLang="en-US" dirty="0"/>
          </a:p>
        </p:txBody>
      </p:sp>
    </p:spTree>
    <p:extLst>
      <p:ext uri="{BB962C8B-B14F-4D97-AF65-F5344CB8AC3E}">
        <p14:creationId xmlns:p14="http://schemas.microsoft.com/office/powerpoint/2010/main" val="34839591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精裝版">
  <a:themeElements>
    <a:clrScheme name="精裝版">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精裝版">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精裝版">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2256</TotalTime>
  <Words>440</Words>
  <Application>Microsoft Office PowerPoint</Application>
  <PresentationFormat>如螢幕大小 (4:3)</PresentationFormat>
  <Paragraphs>49</Paragraphs>
  <Slides>11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Google Sans</vt:lpstr>
      <vt:lpstr>微軟正黑體</vt:lpstr>
      <vt:lpstr>新細明體</vt:lpstr>
      <vt:lpstr>新細明體</vt:lpstr>
      <vt:lpstr>Arial</vt:lpstr>
      <vt:lpstr>Book Antiqua</vt:lpstr>
      <vt:lpstr>Wingdings</vt:lpstr>
      <vt:lpstr>精裝版</vt:lpstr>
      <vt:lpstr>帕格尼尼</vt:lpstr>
      <vt:lpstr> </vt:lpstr>
      <vt:lpstr>尼科羅·帕格尼尼</vt:lpstr>
      <vt:lpstr>名曲欣賞 </vt:lpstr>
      <vt:lpstr>作品賞析 </vt:lpstr>
      <vt:lpstr>推介原因 </vt:lpstr>
      <vt:lpstr>總結 </vt:lpstr>
      <vt:lpstr>感想 </vt:lpstr>
      <vt:lpstr>感想 </vt:lpstr>
      <vt:lpstr>參考資料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帕格尼尼</dc:title>
  <dc:creator>asus</dc:creator>
  <cp:lastModifiedBy>Nicanor Chan</cp:lastModifiedBy>
  <cp:revision>23</cp:revision>
  <dcterms:created xsi:type="dcterms:W3CDTF">2022-02-23T10:31:46Z</dcterms:created>
  <dcterms:modified xsi:type="dcterms:W3CDTF">2022-03-13T23:29:35Z</dcterms:modified>
</cp:coreProperties>
</file>