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9573-B29D-4BB9-BF41-21DEB6A33DE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2E13B-561A-46D6-BAB1-4819B0D9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2E13B-561A-46D6-BAB1-4819B0D97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1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80FE-7380-48A4-8C3F-83147296BA13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6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604D-7996-40ED-84F5-459D061E5CD5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9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C1B8-03F9-496A-85C9-5F10E65252CA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EB9B-DD16-4A05-B1A8-B328BC935E37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5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4836-4552-441C-A9E6-1AAAD13172E5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296A-91B7-4712-B96A-802791AE49A5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6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517D-FF13-4C0E-8BA4-33C201CF2431}" type="datetime1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3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B94F-C79D-426C-95B9-50F3F54E01D5}" type="datetime1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5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8C9-B7DE-482C-8AB1-7B07C9D29459}" type="datetime1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80A5-17BD-4AE4-9833-43A080896082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52D8-A16E-472B-ADDF-586C5F5EB3A2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5A63-CD5C-4DC8-8108-5D9C5D556BE8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3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" y="6479929"/>
            <a:ext cx="12191999" cy="3780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Manos </a:t>
            </a:r>
            <a:r>
              <a:rPr lang="en-US" dirty="0" smtClean="0"/>
              <a:t>Chatzakis (chatzakis@ics.forth.gr)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94" y="976068"/>
            <a:ext cx="6198608" cy="2795831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" y="3950676"/>
            <a:ext cx="12191999" cy="378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Similarity Browsing Tool over RDF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577"/>
            <a:ext cx="10515600" cy="6594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331"/>
            <a:ext cx="10515600" cy="51906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Browsing is one of the most important actions of the web.</a:t>
            </a:r>
          </a:p>
          <a:p>
            <a:r>
              <a:rPr lang="en-US" sz="2400" dirty="0" smtClean="0"/>
              <a:t>RDF Databases/Knowledge graph containing lots of useful information (As RDF format is really good at expressing information).</a:t>
            </a:r>
          </a:p>
          <a:p>
            <a:r>
              <a:rPr lang="en-US" sz="2400" dirty="0" smtClean="0"/>
              <a:t>Are there user friendly/easy ways to browse the data of an RDF database?</a:t>
            </a:r>
          </a:p>
          <a:p>
            <a:r>
              <a:rPr lang="en-US" sz="2400" dirty="0" smtClean="0"/>
              <a:t>Simple users are unfamiliar with the Semantic Web concepts.</a:t>
            </a:r>
          </a:p>
          <a:p>
            <a:r>
              <a:rPr lang="en-US" sz="2400" dirty="0" smtClean="0"/>
              <a:t>Should we explore different ways to retrieve information, considering classic I.R. (information retrieval) methods?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Background: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RDF Databases/Knowledge Graphs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RDF Triples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Natural Language Processing (NLP)/Word </a:t>
            </a:r>
            <a:r>
              <a:rPr lang="en-US" sz="2000" dirty="0" err="1" smtClean="0">
                <a:solidFill>
                  <a:srgbClr val="FF0000"/>
                </a:solidFill>
              </a:rPr>
              <a:t>Embeddings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7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RDFsim</a:t>
            </a:r>
            <a:r>
              <a:rPr lang="en-US" dirty="0" smtClean="0"/>
              <a:t> (and why it is useful)?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6285"/>
            <a:ext cx="10515600" cy="553915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RDFsim</a:t>
            </a:r>
            <a:r>
              <a:rPr lang="en-US" sz="2400" dirty="0" smtClean="0"/>
              <a:t> is a web application designed to provide a UI for browsing on the data of an RDF database.</a:t>
            </a:r>
          </a:p>
          <a:p>
            <a:r>
              <a:rPr lang="en-US" sz="2400" dirty="0" smtClean="0"/>
              <a:t>It provides an easy and interactive way to browse over entities of a RDF DB, by showing the entities that are semantically similar to a corresponding entity, while it is able to show information about this entity (Wikipedia page,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page or raw triples).</a:t>
            </a:r>
          </a:p>
          <a:p>
            <a:r>
              <a:rPr lang="en-US" sz="2400" dirty="0" smtClean="0"/>
              <a:t>It can be configured to work on any RDF database (for this demo version,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is used)</a:t>
            </a:r>
          </a:p>
          <a:p>
            <a:r>
              <a:rPr lang="en-US" sz="2400" dirty="0" smtClean="0"/>
              <a:t>For any given configuration, it pre-calculates the data, thus it can be run on any common machine supposing that the input dataset is provided.</a:t>
            </a:r>
          </a:p>
          <a:p>
            <a:r>
              <a:rPr lang="en-US" sz="2400" dirty="0" smtClean="0"/>
              <a:t>It is </a:t>
            </a:r>
            <a:r>
              <a:rPr lang="en-US" sz="2400" dirty="0" err="1" smtClean="0"/>
              <a:t>independed</a:t>
            </a:r>
            <a:r>
              <a:rPr lang="en-US" sz="2400" dirty="0" smtClean="0"/>
              <a:t> from the library that provides the methods to find the similar entities to a given one, thus it is easily refactored.</a:t>
            </a:r>
            <a:endParaRPr lang="el-GR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Important: </a:t>
            </a:r>
            <a:r>
              <a:rPr lang="en-US" sz="2400" dirty="0" err="1" smtClean="0">
                <a:solidFill>
                  <a:srgbClr val="FF0000"/>
                </a:solidFill>
              </a:rPr>
              <a:t>RDFsim</a:t>
            </a:r>
            <a:r>
              <a:rPr lang="en-US" sz="2400" dirty="0" smtClean="0">
                <a:solidFill>
                  <a:srgbClr val="FF0000"/>
                </a:solidFill>
              </a:rPr>
              <a:t> is not a classic search engine i.e. it does not offer browsing over web pages, </a:t>
            </a:r>
            <a:r>
              <a:rPr lang="en-US" sz="2400" dirty="0" smtClean="0"/>
              <a:t>it offers browsing over information/entities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34372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508"/>
            <a:ext cx="10515600" cy="8176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does it work (simply)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6924"/>
            <a:ext cx="10515600" cy="5885229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RDFsim</a:t>
            </a:r>
            <a:r>
              <a:rPr lang="en-US" sz="2400" dirty="0" smtClean="0"/>
              <a:t> takes as configuration an RDF Database, and downloads the desired triples in N-triple format, i.e. </a:t>
            </a:r>
            <a:r>
              <a:rPr lang="en-US" sz="2400" dirty="0" err="1" smtClean="0"/>
              <a:t>s,p,o</a:t>
            </a:r>
            <a:r>
              <a:rPr lang="en-US" sz="2400" dirty="0" smtClean="0"/>
              <a:t> …</a:t>
            </a:r>
          </a:p>
          <a:p>
            <a:r>
              <a:rPr lang="en-US" sz="2400" dirty="0" smtClean="0"/>
              <a:t>It uses NLP libraries that produce word </a:t>
            </a:r>
            <a:r>
              <a:rPr lang="en-US" sz="2400" dirty="0" err="1" smtClean="0"/>
              <a:t>embeddings</a:t>
            </a:r>
            <a:r>
              <a:rPr lang="en-US" sz="2400" dirty="0" smtClean="0"/>
              <a:t> (current: word2vec, future: BERT). After the N-triple format is saved to a file, it is given as an input to the aforementioned library, in order to produce word </a:t>
            </a:r>
            <a:r>
              <a:rPr lang="en-US" sz="2400" dirty="0" err="1" smtClean="0"/>
              <a:t>embeddings</a:t>
            </a:r>
            <a:r>
              <a:rPr lang="en-US" sz="2400" dirty="0" smtClean="0"/>
              <a:t>: This means that every entity (every URI) will be mapped to a vector of a multidimensional vector space. </a:t>
            </a:r>
          </a:p>
          <a:p>
            <a:r>
              <a:rPr lang="en-US" sz="2400" dirty="0" smtClean="0"/>
              <a:t>As these libraries exploit pre-trained neural networks, we suppose that based on the context of the input file, entities that are semantically similar will be mapped to closer vectors in out vector space. </a:t>
            </a:r>
            <a:r>
              <a:rPr lang="en-US" sz="2400" dirty="0" err="1" smtClean="0"/>
              <a:t>Eg</a:t>
            </a:r>
            <a:r>
              <a:rPr lang="en-US" sz="2400" dirty="0" smtClean="0"/>
              <a:t>, if the input file contains the following triples: Aristotle, type, Philosopher – Socrates, type, </a:t>
            </a:r>
            <a:r>
              <a:rPr lang="en-US" sz="2400" dirty="0"/>
              <a:t>Philosopher</a:t>
            </a:r>
            <a:r>
              <a:rPr lang="en-US" sz="2400" dirty="0" smtClean="0"/>
              <a:t> – Inception, type, Movie, we expect that the vectors of Aristotle and Socrates (which are both philosophers) will be closer in the vector space regarding the vector of Inception.</a:t>
            </a:r>
          </a:p>
          <a:p>
            <a:r>
              <a:rPr lang="en-US" sz="2400" dirty="0" smtClean="0"/>
              <a:t>This way, we can determine the TOP-K similar entities of a given entity by retrieving the closest vectors in the vector space, and provide similarity based browsing.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532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319"/>
            <a:ext cx="10515600" cy="6899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 (UI and functions)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339254" y="365126"/>
            <a:ext cx="4563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Dataset: ~40k triples of philosophers from </a:t>
            </a:r>
            <a:r>
              <a:rPr lang="en-US" sz="1600" dirty="0" err="1" smtClean="0"/>
              <a:t>Dbpedia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398" y="1350795"/>
            <a:ext cx="3972916" cy="1703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3" y="3965331"/>
            <a:ext cx="3063248" cy="265141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3695282" y="2327298"/>
            <a:ext cx="560205" cy="1381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47" y="924639"/>
            <a:ext cx="3463335" cy="24882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004" y="924639"/>
            <a:ext cx="3488242" cy="23094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539" y="3926581"/>
            <a:ext cx="4426458" cy="234616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8473238">
            <a:off x="2811916" y="3563185"/>
            <a:ext cx="3090013" cy="12645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993879" y="2342662"/>
            <a:ext cx="887125" cy="1227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930168">
            <a:off x="5850460" y="3330324"/>
            <a:ext cx="1979909" cy="14273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44086" y="6088078"/>
            <a:ext cx="214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this at: 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1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521</Words>
  <Application>Microsoft Office PowerPoint</Application>
  <PresentationFormat>Widescreen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Context</vt:lpstr>
      <vt:lpstr>What is RDFsim (and why it is useful)?</vt:lpstr>
      <vt:lpstr>How does it work (simply)</vt:lpstr>
      <vt:lpstr>Examples (UI and functions)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Manos Chatzakis</dc:creator>
  <cp:lastModifiedBy>Manos Chatzakis</cp:lastModifiedBy>
  <cp:revision>22</cp:revision>
  <dcterms:created xsi:type="dcterms:W3CDTF">2021-07-26T13:41:13Z</dcterms:created>
  <dcterms:modified xsi:type="dcterms:W3CDTF">2021-07-26T23:58:16Z</dcterms:modified>
</cp:coreProperties>
</file>