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EF2E-3540-4F7B-AEE0-495F6B45563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50A9-7DB6-45F0-8F6C-BE8975B6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50A9-7DB6-45F0-8F6C-BE8975B6B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62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26" y="5508246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 (mountant@ics.forth.gr)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3" y="1966867"/>
            <a:ext cx="5393038" cy="2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842"/>
            <a:ext cx="10515600" cy="4824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services</a:t>
            </a:r>
          </a:p>
          <a:p>
            <a:pPr marL="0" indent="0">
              <a:buNone/>
            </a:pPr>
            <a:r>
              <a:rPr lang="en-US" sz="2400" dirty="0" smtClean="0"/>
              <a:t>Current Technologies: Java (Servlets, DL4J API), HTML/CSS, JavaScript (jQuery)</a:t>
            </a:r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else? (triples, entities etc….)</a:t>
            </a: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3867"/>
          </a:xfrm>
        </p:spPr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7"/>
            <a:ext cx="1119847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1800" dirty="0" smtClean="0"/>
              <a:t>(Undirected weighted graph)</a:t>
            </a:r>
            <a:r>
              <a:rPr lang="el-GR" sz="1800" dirty="0" smtClean="0"/>
              <a:t> </a:t>
            </a:r>
            <a:r>
              <a:rPr lang="en-US" sz="1800" dirty="0" smtClean="0"/>
              <a:t>Nodes:=Entities Edges:=Weight</a:t>
            </a:r>
            <a:r>
              <a:rPr lang="el-GR" sz="1800" dirty="0" smtClean="0"/>
              <a:t> -&gt;</a:t>
            </a:r>
            <a:r>
              <a:rPr lang="en-US" sz="1800" dirty="0" smtClean="0"/>
              <a:t>Cosine similarity</a:t>
            </a:r>
          </a:p>
          <a:p>
            <a:pPr marL="0" indent="0">
              <a:buNone/>
            </a:pPr>
            <a:r>
              <a:rPr lang="en-US" sz="1800" dirty="0" smtClean="0"/>
              <a:t>Pros: Provides a fast view about the similarity set of a small part of the dataset</a:t>
            </a:r>
            <a:r>
              <a:rPr lang="el-GR" sz="1800" dirty="0"/>
              <a:t>.</a:t>
            </a:r>
            <a:r>
              <a:rPr lang="en-US" sz="1800" dirty="0" smtClean="0"/>
              <a:t>Cons: It’s not that informative as an RDF Graph (links are the cosine similarity, not predicates)</a:t>
            </a:r>
            <a:endParaRPr lang="el-GR" sz="1800" dirty="0" smtClean="0"/>
          </a:p>
          <a:p>
            <a:pPr marL="0" indent="0">
              <a:buNone/>
            </a:pPr>
            <a:r>
              <a:rPr lang="en-US" sz="1800" dirty="0" smtClean="0"/>
              <a:t>Algorithm: Use a BFS-like algorithm to create the graph based on the levels (depth)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9" y="3200400"/>
            <a:ext cx="3912982" cy="31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22196"/>
              </p:ext>
            </p:extLst>
          </p:nvPr>
        </p:nvGraphicFramePr>
        <p:xfrm>
          <a:off x="838200" y="3957735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849656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approximated – Ariadne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63" y="175491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72" y="1644506"/>
            <a:ext cx="4535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triples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(?)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41" y="4237892"/>
            <a:ext cx="2114456" cy="20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705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61</cp:revision>
  <dcterms:created xsi:type="dcterms:W3CDTF">2021-07-09T19:14:22Z</dcterms:created>
  <dcterms:modified xsi:type="dcterms:W3CDTF">2021-07-11T18:47:17Z</dcterms:modified>
</cp:coreProperties>
</file>