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573-B29D-4BB9-BF41-21DEB6A33D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E13B-561A-46D6-BAB1-4819B0D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E75B-25AA-463C-B880-DE564F3343AA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9B00-A7EB-471A-9811-2D8539B30AD9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F29-285C-44AC-A1EB-B8B517ADE859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A7F1-36AA-4FB1-BF1F-A9E9A5D60BC2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1336-7D29-4096-8810-38C9D31373B2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AC0-1407-4338-AD5E-37707EF1079D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5053-1E71-41FC-A2C7-E943BBAEFC17}" type="datetime1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0CB-0069-4890-9013-236A8D5301D5}" type="datetime1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AAA-5DAE-438F-9FA0-B5AAA12315A7}" type="datetime1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98C-B23C-4CD6-AED4-A2BC24BCC5F1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0072-6864-4506-BEA7-F348BD99B6D2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0E01-7085-4760-81AA-6CF7A874B154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797792"/>
            <a:ext cx="9144000" cy="12200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Similarity Browsing tool for RDF databases.</a:t>
            </a:r>
          </a:p>
          <a:p>
            <a:endParaRPr lang="en-US" dirty="0"/>
          </a:p>
          <a:p>
            <a:r>
              <a:rPr lang="en-US" dirty="0" smtClean="0"/>
              <a:t>Manos Chatzakis (chatzakis@ics.forth.gr)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10" y="976069"/>
            <a:ext cx="5997179" cy="270497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 err="1" smtClean="0"/>
              <a:t>RRFsim</a:t>
            </a:r>
            <a:r>
              <a:rPr lang="en-US" dirty="0" smtClean="0"/>
              <a:t> is a web application designed to help the user browse data over a selected RDF database</a:t>
            </a:r>
          </a:p>
          <a:p>
            <a:r>
              <a:rPr lang="en-US" dirty="0" smtClean="0"/>
              <a:t>It tries to determine which entities are the most semantically similar to a given one, allowing the user to explore information based on how similar two entities are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Warning! Its not a classic search engine (i.e. does not use classic IR methods): </a:t>
            </a:r>
            <a:r>
              <a:rPr lang="en-US" dirty="0" smtClean="0"/>
              <a:t>Does not offer browsing over web pages, it offers browsing among information/entities available on a given RDF database.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138" y="512642"/>
            <a:ext cx="6986954" cy="11283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Context:</a:t>
            </a:r>
          </a:p>
          <a:p>
            <a:r>
              <a:rPr lang="en-US" dirty="0" smtClean="0"/>
              <a:t>Browsing is one of the most important tasks of the web.</a:t>
            </a:r>
          </a:p>
          <a:p>
            <a:r>
              <a:rPr lang="en-US" dirty="0" smtClean="0"/>
              <a:t>By now, there is no friendly way to interact with an RDF database (Generally, basic users are unfamiliar with the semantic web and its resources).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99137"/>
            <a:ext cx="10515600" cy="456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provides an easy and interactive way to browse and extract information of an RDF database</a:t>
            </a:r>
          </a:p>
          <a:p>
            <a:r>
              <a:rPr lang="en-US" dirty="0" smtClean="0"/>
              <a:t>It can be configured to work on any RDF databases! </a:t>
            </a:r>
            <a:r>
              <a:rPr lang="en-US" dirty="0" smtClean="0">
                <a:solidFill>
                  <a:srgbClr val="FF0000"/>
                </a:solidFill>
              </a:rPr>
              <a:t>For this demo version, it is configured with </a:t>
            </a:r>
            <a:r>
              <a:rPr lang="en-US" dirty="0" err="1" smtClean="0">
                <a:solidFill>
                  <a:srgbClr val="FF0000"/>
                </a:solidFill>
              </a:rPr>
              <a:t>Dbpedia</a:t>
            </a:r>
            <a:r>
              <a:rPr lang="en-US" dirty="0" smtClean="0">
                <a:solidFill>
                  <a:srgbClr val="FF0000"/>
                </a:solidFill>
              </a:rPr>
              <a:t> datasets. </a:t>
            </a:r>
            <a:endParaRPr lang="en-US" dirty="0" smtClean="0"/>
          </a:p>
          <a:p>
            <a:r>
              <a:rPr lang="en-US" dirty="0" smtClean="0"/>
              <a:t>It has pre-calculated the </a:t>
            </a:r>
            <a:r>
              <a:rPr lang="en-US" dirty="0" err="1" smtClean="0"/>
              <a:t>embeddings</a:t>
            </a:r>
            <a:r>
              <a:rPr lang="en-US" dirty="0" smtClean="0"/>
              <a:t> (i.e. vectors) and supports a Random Access system, that ensures efficiency, and ability to run of common computers with a provided dataset.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independed</a:t>
            </a:r>
            <a:r>
              <a:rPr lang="en-US" dirty="0" smtClean="0"/>
              <a:t> from the embedding method/library, which means that it is </a:t>
            </a:r>
            <a:r>
              <a:rPr lang="en-US" dirty="0" err="1" smtClean="0"/>
              <a:t>easilty</a:t>
            </a:r>
            <a:r>
              <a:rPr lang="en-US" dirty="0" smtClean="0"/>
              <a:t> refactored as a software.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677" y="213920"/>
            <a:ext cx="105156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77" y="11925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Dataset: A custom dataset containing ~40k triples of </a:t>
            </a:r>
            <a:r>
              <a:rPr lang="en-US" dirty="0" err="1" smtClean="0"/>
              <a:t>Dbpedia</a:t>
            </a:r>
            <a:r>
              <a:rPr lang="en-US" dirty="0" smtClean="0"/>
              <a:t> philosophers: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" y="2618672"/>
            <a:ext cx="3972916" cy="17032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94176" y="3368248"/>
            <a:ext cx="737148" cy="203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496" y="1790886"/>
            <a:ext cx="3754396" cy="2869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324" y="1889176"/>
            <a:ext cx="3789683" cy="3886544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RDFsim</a:t>
            </a:r>
            <a:r>
              <a:rPr lang="en-US" dirty="0" smtClean="0"/>
              <a:t> work (in simple terms)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2692" cy="3254376"/>
          </a:xfrm>
        </p:spPr>
        <p:txBody>
          <a:bodyPr>
            <a:normAutofit/>
          </a:bodyPr>
          <a:lstStyle/>
          <a:p>
            <a:r>
              <a:rPr lang="en-US" dirty="0" err="1" smtClean="0"/>
              <a:t>RDFsim</a:t>
            </a:r>
            <a:r>
              <a:rPr lang="en-US" dirty="0" smtClean="0"/>
              <a:t> takes as a configuration an RDF database and downloads its data in RDF </a:t>
            </a:r>
            <a:r>
              <a:rPr lang="en-US" dirty="0" err="1" smtClean="0"/>
              <a:t>Ntriple</a:t>
            </a:r>
            <a:r>
              <a:rPr lang="en-US" dirty="0" smtClean="0"/>
              <a:t> format (</a:t>
            </a:r>
            <a:r>
              <a:rPr lang="en-US" dirty="0" err="1" smtClean="0"/>
              <a:t>s,p,o</a:t>
            </a:r>
            <a:r>
              <a:rPr lang="en-US" dirty="0" smtClean="0"/>
              <a:t> …. )</a:t>
            </a:r>
          </a:p>
          <a:p>
            <a:r>
              <a:rPr lang="en-US" dirty="0" smtClean="0"/>
              <a:t>It loads the </a:t>
            </a:r>
            <a:r>
              <a:rPr lang="en-US" dirty="0" err="1" smtClean="0"/>
              <a:t>Ntriple</a:t>
            </a:r>
            <a:r>
              <a:rPr lang="en-US" dirty="0" smtClean="0"/>
              <a:t> file to an NPL library (w2v (currently), </a:t>
            </a:r>
            <a:r>
              <a:rPr lang="en-US" dirty="0" err="1" smtClean="0"/>
              <a:t>bert</a:t>
            </a:r>
            <a:r>
              <a:rPr lang="en-US" dirty="0" smtClean="0"/>
              <a:t> (future)…) in order to produce </a:t>
            </a:r>
            <a:r>
              <a:rPr lang="en-US" b="1" dirty="0" smtClean="0"/>
              <a:t>word </a:t>
            </a:r>
            <a:r>
              <a:rPr lang="en-US" b="1" dirty="0" err="1" smtClean="0"/>
              <a:t>embeddings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This means that every entity is transformed into a vector (in a multidimensional vector space), and if two entities are semantically similar, their vectors are similar too e.g. for the triples: Aristotle </a:t>
            </a:r>
            <a:r>
              <a:rPr lang="en-US" dirty="0" err="1" smtClean="0"/>
              <a:t>bornIn</a:t>
            </a:r>
            <a:r>
              <a:rPr lang="en-US" dirty="0" smtClean="0"/>
              <a:t> Greece, Socrates </a:t>
            </a:r>
            <a:r>
              <a:rPr lang="en-US" dirty="0" err="1" smtClean="0"/>
              <a:t>bornIn</a:t>
            </a:r>
            <a:r>
              <a:rPr lang="en-US" dirty="0" smtClean="0"/>
              <a:t> Greece, X </a:t>
            </a:r>
            <a:r>
              <a:rPr lang="en-US" dirty="0" err="1" smtClean="0"/>
              <a:t>bornIn</a:t>
            </a:r>
            <a:r>
              <a:rPr lang="en-US" dirty="0" smtClean="0"/>
              <a:t> Italy, we expect that Aristotle’s vector will be similar to Socrates, and not X.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RDFsim</a:t>
            </a:r>
            <a:r>
              <a:rPr lang="en-US" dirty="0" smtClean="0"/>
              <a:t> work (in simple terms)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exploits the </a:t>
            </a:r>
            <a:r>
              <a:rPr lang="en-US" dirty="0" err="1" smtClean="0"/>
              <a:t>embeddings</a:t>
            </a:r>
            <a:r>
              <a:rPr lang="en-US" dirty="0" smtClean="0"/>
              <a:t> to find similar entities to the given one.</a:t>
            </a:r>
          </a:p>
          <a:p>
            <a:r>
              <a:rPr lang="en-US" dirty="0" smtClean="0"/>
              <a:t>It offers a basic User Interface so that the users can interact easily and efficiently with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What it is</vt:lpstr>
      <vt:lpstr>Why it is useful</vt:lpstr>
      <vt:lpstr>Examples</vt:lpstr>
      <vt:lpstr>How does RDFsim work (in simple terms)</vt:lpstr>
      <vt:lpstr>How does RDFsim work (in simple terms) [2]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Manos Chatzakis</dc:creator>
  <cp:lastModifiedBy>Manos Chatzakis</cp:lastModifiedBy>
  <cp:revision>8</cp:revision>
  <dcterms:created xsi:type="dcterms:W3CDTF">2021-07-26T13:41:13Z</dcterms:created>
  <dcterms:modified xsi:type="dcterms:W3CDTF">2021-07-26T14:25:52Z</dcterms:modified>
</cp:coreProperties>
</file>