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Big Mountain Resort has recently installed additional chair lifts, which has resulted in an increase of operating costs by $1,540,000. Previous strategy has been to charge above average price. Management wants to find a way to capitalize on their facilities in order to reduce the operating costs or raise ticket prices this season.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operating costs by at least $1,540,000 or increase ticket prices to make up for the costs this season.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 </a:t>
            </a:r>
            <a:r>
              <a:rPr lang="en-AU" sz="1071" dirty="0"/>
              <a:t>necessary perms and access to SQL database or S3 bucket. 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a look at data of various factors such as number of chair lifts, slope height, drop, etc. </a:t>
            </a:r>
            <a:r>
              <a:rPr lang="en-AU" sz="1071" dirty="0"/>
              <a:t>to find the most efficient utilization of the various facilities.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Inconclusive data to ascertain root of issue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constraint before the next surge in skiers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1" dirty="0"/>
              <a:t>Costly restructuring to fit the efficient utilization</a:t>
            </a:r>
            <a:endParaRPr lang="en-US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CSV file from database manager. Details various factors and measurements of the </a:t>
            </a:r>
            <a:r>
              <a:rPr lang="en-US" sz="1070" b="1"/>
              <a:t>ski resort.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Jimmy Blackburn, Alesha </a:t>
            </a:r>
            <a:r>
              <a:rPr lang="en-AU" sz="1071" dirty="0" err="1"/>
              <a:t>EIsen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52120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Big Mountain Resort fully utilize their facilities in order to cut down operating costs by ~$1.5 million or increase higher ticket prices this season?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529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Mike Chiang</cp:lastModifiedBy>
  <cp:revision>4</cp:revision>
  <dcterms:modified xsi:type="dcterms:W3CDTF">2021-02-23T03:32:52Z</dcterms:modified>
</cp:coreProperties>
</file>