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9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8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1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84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2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0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7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1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3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5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6323-87CB-4B79-BD1E-7EE244B1AEFB}" type="datetimeFigureOut">
              <a:rPr lang="es-MX" smtClean="0"/>
              <a:t>10/04/2017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44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3" y="751471"/>
            <a:ext cx="4799324" cy="4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Implicitas</a:t>
            </a:r>
            <a:endParaRPr lang="es-MX" sz="2800" dirty="0"/>
          </a:p>
          <a:p>
            <a:r>
              <a:rPr lang="es-MX" sz="2800" dirty="0"/>
              <a:t>Casting</a:t>
            </a:r>
          </a:p>
          <a:p>
            <a:r>
              <a:rPr lang="es-MX" sz="2800" dirty="0"/>
              <a:t>Métodos en las clases asociadas (</a:t>
            </a:r>
            <a:r>
              <a:rPr lang="es-MX" sz="2800" dirty="0" err="1"/>
              <a:t>String</a:t>
            </a:r>
            <a:r>
              <a:rPr lang="es-MX" sz="2800" dirty="0"/>
              <a:t>)</a:t>
            </a:r>
          </a:p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310286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+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Multiplicación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División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2732" y="5241701"/>
            <a:ext cx="853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Ejercicio: Pedir dos números enteros y realizar todas las operaciones con ellos, </a:t>
            </a:r>
          </a:p>
          <a:p>
            <a:r>
              <a:rPr lang="es-MX" dirty="0" smtClean="0"/>
              <a:t>Pedir 2 números reales y realizar todas las operaciones con ellos.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relacionales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60653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==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Distinto</a:t>
                      </a:r>
                      <a:r>
                        <a:rPr lang="es-MX" baseline="0" dirty="0" smtClean="0"/>
                        <a:t> que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29835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&amp;&amp;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||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NOT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Pedirle al usuario su edad y mostrar uno de los siguientes mensajes</a:t>
            </a:r>
          </a:p>
          <a:p>
            <a:r>
              <a:rPr lang="es-MX" dirty="0" smtClean="0"/>
              <a:t>0-2 -&gt;Eres un bebe</a:t>
            </a:r>
          </a:p>
          <a:p>
            <a:r>
              <a:rPr lang="es-MX" dirty="0" smtClean="0"/>
              <a:t>3-12 -&gt;Eres un niño</a:t>
            </a:r>
          </a:p>
          <a:p>
            <a:r>
              <a:rPr lang="es-MX" dirty="0" smtClean="0"/>
              <a:t>13-17-&gt;Eres un adolecente</a:t>
            </a:r>
          </a:p>
          <a:p>
            <a:r>
              <a:rPr lang="es-MX" dirty="0" smtClean="0"/>
              <a:t>18-19 -&gt;Eres una nuevo adulto</a:t>
            </a:r>
          </a:p>
          <a:p>
            <a:r>
              <a:rPr lang="es-MX" dirty="0" smtClean="0"/>
              <a:t>20-35 -&gt;Eres un adulto joven</a:t>
            </a:r>
          </a:p>
          <a:p>
            <a:r>
              <a:rPr lang="es-MX" dirty="0" smtClean="0"/>
              <a:t>36-70 -&gt; Eres un adulto</a:t>
            </a:r>
          </a:p>
          <a:p>
            <a:r>
              <a:rPr lang="es-MX" dirty="0" smtClean="0"/>
              <a:t>71-80-&gt;Eres un adulto mayor</a:t>
            </a:r>
          </a:p>
          <a:p>
            <a:r>
              <a:rPr lang="es-MX" dirty="0" smtClean="0"/>
              <a:t>&gt;80 -&gt;¡</a:t>
            </a:r>
            <a:r>
              <a:rPr lang="es-MX" dirty="0" err="1" smtClean="0"/>
              <a:t>Wuau</a:t>
            </a:r>
            <a:r>
              <a:rPr lang="es-MX" dirty="0" smtClean="0"/>
              <a:t>! Pareces </a:t>
            </a:r>
            <a:r>
              <a:rPr lang="es-MX" dirty="0" err="1" smtClean="0"/>
              <a:t>Matusalen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EjercicioHoraDia</a:t>
            </a:r>
            <a:r>
              <a:rPr lang="es-MX" dirty="0" smtClean="0"/>
              <a:t> que pida al usuario la hora actual, en horas y minutos (un valor para la hora y otro para los minutos). Después, en función de los valores que el usuario escriba, mostrar si es de madrugada, si es por la mañana, por la tarde o por la noche.</a:t>
            </a:r>
          </a:p>
          <a:p>
            <a:pPr marL="0" indent="0">
              <a:buNone/>
            </a:pPr>
            <a:r>
              <a:rPr lang="es-MX" dirty="0" smtClean="0"/>
              <a:t>Si se da la casualidad de que son las 12 del medio </a:t>
            </a:r>
            <a:r>
              <a:rPr lang="es-MX" dirty="0" err="1" smtClean="0"/>
              <a:t>dia</a:t>
            </a:r>
            <a:r>
              <a:rPr lang="es-MX" dirty="0" smtClean="0"/>
              <a:t> o las 12 de la noche, se mostrara un mensaje especial al usuario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Switch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790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Switch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expresion</a:t>
            </a:r>
            <a:r>
              <a:rPr lang="es-MX" dirty="0" smtClean="0">
                <a:latin typeface="Consolas" panose="020B06090202040302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case constante1: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case </a:t>
            </a:r>
            <a:r>
              <a:rPr lang="es-MX" dirty="0" smtClean="0">
                <a:latin typeface="Consolas" panose="020B0609020204030204" pitchFamily="49" charset="0"/>
              </a:rPr>
              <a:t>constante2: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break: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case constante3:</a:t>
            </a: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default: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EjercicioAprobadoReprobado</a:t>
            </a:r>
            <a:r>
              <a:rPr lang="es-MX" dirty="0" smtClean="0"/>
              <a:t> que pida el usuario un valor numérico entre 0 y 10.</a:t>
            </a:r>
          </a:p>
          <a:p>
            <a:pPr marL="0" indent="0">
              <a:buNone/>
            </a:pPr>
            <a:r>
              <a:rPr lang="es-MX" dirty="0" smtClean="0"/>
              <a:t>Usando ese valor, mostrar diversos mensajes dependiendo la calificación:</a:t>
            </a:r>
          </a:p>
          <a:p>
            <a:pPr lvl="1"/>
            <a:r>
              <a:rPr lang="es-MX" dirty="0" smtClean="0"/>
              <a:t>0 a 5 Reprobado</a:t>
            </a:r>
          </a:p>
          <a:p>
            <a:pPr lvl="1"/>
            <a:r>
              <a:rPr lang="es-MX" dirty="0" smtClean="0"/>
              <a:t>6	Suficiente</a:t>
            </a:r>
          </a:p>
          <a:p>
            <a:pPr lvl="1"/>
            <a:r>
              <a:rPr lang="es-MX" dirty="0" smtClean="0"/>
              <a:t>7 Bien</a:t>
            </a:r>
          </a:p>
          <a:p>
            <a:pPr lvl="1"/>
            <a:r>
              <a:rPr lang="es-MX" dirty="0" smtClean="0"/>
              <a:t>8 Notable</a:t>
            </a:r>
          </a:p>
          <a:p>
            <a:pPr lvl="1"/>
            <a:r>
              <a:rPr lang="es-MX" dirty="0" smtClean="0"/>
              <a:t>9 Sobresaliente</a:t>
            </a:r>
          </a:p>
          <a:p>
            <a:pPr lvl="1"/>
            <a:r>
              <a:rPr lang="es-MX" dirty="0" smtClean="0"/>
              <a:t>10 Excelente</a:t>
            </a:r>
          </a:p>
          <a:p>
            <a:pPr marL="57150" indent="0">
              <a:buNone/>
            </a:pPr>
            <a:r>
              <a:rPr lang="es-MX" dirty="0" smtClean="0"/>
              <a:t>Si el valor esta fuera del rango (0-10) que muestre un mensaje de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82294"/>
              </p:ext>
            </p:extLst>
          </p:nvPr>
        </p:nvGraphicFramePr>
        <p:xfrm>
          <a:off x="677863" y="2160588"/>
          <a:ext cx="859613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883"/>
                <a:gridCol w="2202288"/>
                <a:gridCol w="417396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 (0-n)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Do-</a:t>
                      </a:r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(1-n)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(n-m)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</a:p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valorInicial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condición, variación){</a:t>
                      </a:r>
                    </a:p>
                    <a:p>
                      <a:r>
                        <a:rPr lang="es-MX" baseline="0" dirty="0" smtClean="0"/>
                        <a:t>     sentencias;</a:t>
                      </a:r>
                    </a:p>
                    <a:p>
                      <a:r>
                        <a:rPr lang="es-MX" baseline="0" dirty="0" smtClean="0"/>
                        <a:t>}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EjericioSumarNumeros</a:t>
            </a:r>
            <a:r>
              <a:rPr lang="es-MX" dirty="0" smtClean="0"/>
              <a:t>, donde el programa pida al usuario valores numéricos enteros y le pregunte si quiere añadir mas.</a:t>
            </a:r>
          </a:p>
          <a:p>
            <a:pPr marL="0" indent="0">
              <a:buNone/>
            </a:pPr>
            <a:r>
              <a:rPr lang="es-MX" dirty="0" smtClean="0"/>
              <a:t>Cuando el usuario diga que ‘NO’, mostraremos la suma total de todos los valores recogidos</a:t>
            </a:r>
          </a:p>
          <a:p>
            <a:pPr marL="0" indent="0">
              <a:buNone/>
            </a:pPr>
            <a:r>
              <a:rPr lang="es-MX" dirty="0" smtClean="0"/>
              <a:t>Nota: Es posible que el usuario no quiera introducir ningún valor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38697" y="682581"/>
            <a:ext cx="8596668" cy="4842456"/>
          </a:xfrm>
        </p:spPr>
        <p:txBody>
          <a:bodyPr>
            <a:normAutofit/>
          </a:bodyPr>
          <a:lstStyle/>
          <a:p>
            <a:r>
              <a:rPr lang="es-MX" sz="2000" dirty="0" smtClean="0"/>
              <a:t>1991</a:t>
            </a:r>
          </a:p>
          <a:p>
            <a:pPr lvl="1"/>
            <a:r>
              <a:rPr lang="es-MX" sz="1800" dirty="0" smtClean="0"/>
              <a:t>MS-DOS 5.0				</a:t>
            </a:r>
          </a:p>
          <a:p>
            <a:pPr lvl="1"/>
            <a:r>
              <a:rPr lang="es-MX" sz="1800" dirty="0" smtClean="0"/>
              <a:t>Primer </a:t>
            </a:r>
            <a:r>
              <a:rPr lang="es-MX" sz="1800" dirty="0" err="1" smtClean="0"/>
              <a:t>Kernel</a:t>
            </a:r>
            <a:r>
              <a:rPr lang="es-MX" sz="1800" dirty="0" smtClean="0"/>
              <a:t> de Linux</a:t>
            </a:r>
          </a:p>
          <a:p>
            <a:pPr lvl="1"/>
            <a:r>
              <a:rPr lang="es-MX" sz="1800" dirty="0" smtClean="0"/>
              <a:t>Presentación WWW con HTML</a:t>
            </a:r>
          </a:p>
          <a:p>
            <a:pPr lvl="1"/>
            <a:r>
              <a:rPr lang="es-MX" sz="1800" dirty="0" smtClean="0"/>
              <a:t>OAK</a:t>
            </a:r>
          </a:p>
          <a:p>
            <a:r>
              <a:rPr lang="es-MX" sz="2000" dirty="0" smtClean="0"/>
              <a:t>1992</a:t>
            </a:r>
          </a:p>
          <a:p>
            <a:pPr lvl="1"/>
            <a:r>
              <a:rPr lang="es-MX" sz="1800" dirty="0" smtClean="0"/>
              <a:t>JAVA</a:t>
            </a:r>
          </a:p>
          <a:p>
            <a:r>
              <a:rPr lang="es-MX" sz="2000" dirty="0" smtClean="0"/>
              <a:t>1994</a:t>
            </a:r>
          </a:p>
          <a:p>
            <a:pPr lvl="1"/>
            <a:r>
              <a:rPr lang="es-MX" sz="1800" dirty="0" smtClean="0"/>
              <a:t>Se agrega JAVA a Netscape</a:t>
            </a:r>
          </a:p>
          <a:p>
            <a:r>
              <a:rPr lang="es-MX" sz="2000" dirty="0" smtClean="0"/>
              <a:t>1996</a:t>
            </a:r>
          </a:p>
          <a:p>
            <a:pPr lvl="1"/>
            <a:r>
              <a:rPr lang="es-MX" sz="1800" dirty="0" smtClean="0"/>
              <a:t>1er. Versión final del JDK</a:t>
            </a:r>
          </a:p>
          <a:p>
            <a:endParaRPr lang="es-MX" sz="20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EjercicioFactorial</a:t>
            </a:r>
            <a:r>
              <a:rPr lang="es-MX" dirty="0" smtClean="0"/>
              <a:t>. El programa pide al usuario un valor entero y positivo. No se aceptan valores negativos o reales.</a:t>
            </a:r>
          </a:p>
          <a:p>
            <a:pPr marL="0" indent="0">
              <a:buNone/>
            </a:pPr>
            <a:r>
              <a:rPr lang="es-MX" dirty="0" smtClean="0"/>
              <a:t>Cuando se tenga el número, se va a calcular el factorial del numero y mostrarlo en pantalla.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smtClean="0"/>
              <a:t>Factorial de 5! = 5x4x3x2x1 = 120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manejo de Excepciones es una técnica de programación que permite al programador controlar los errores ocasionados durante la ejecución del programa.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Cuando ocurre un error, el programa reacciona al error ejecutando un fragmento de código que da solución al error, ya sea retornando un mensaje o devolviendo un valor por defecto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de 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t</a:t>
            </a:r>
            <a:r>
              <a:rPr lang="es-MX" sz="2400" dirty="0" smtClean="0">
                <a:latin typeface="Consolas" panose="020B0609020204030204" pitchFamily="49" charset="0"/>
              </a:rPr>
              <a:t>ry{</a:t>
            </a:r>
          </a:p>
          <a:p>
            <a:pPr marL="45720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//Instrucciones donde se puede generar la excepción.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c</a:t>
            </a:r>
            <a:r>
              <a:rPr lang="es-MX" sz="2400" dirty="0" smtClean="0">
                <a:latin typeface="Consolas" panose="020B0609020204030204" pitchFamily="49" charset="0"/>
              </a:rPr>
              <a:t>atch(</a:t>
            </a:r>
            <a:r>
              <a:rPr lang="es-MX" sz="2400" dirty="0" err="1" smtClean="0">
                <a:latin typeface="Consolas" panose="020B0609020204030204" pitchFamily="49" charset="0"/>
              </a:rPr>
              <a:t>TipoDeExcepcion</a:t>
            </a:r>
            <a:r>
              <a:rPr lang="es-MX" sz="2400" dirty="0" smtClean="0">
                <a:latin typeface="Consolas" panose="020B0609020204030204" pitchFamily="49" charset="0"/>
              </a:rPr>
              <a:t> e){</a:t>
            </a:r>
          </a:p>
          <a:p>
            <a:pPr marL="40005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	//Código que de ejecuta cuando se produce la excepción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{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Parámetros</a:t>
            </a:r>
            <a:endParaRPr lang="en-US" dirty="0" smtClean="0"/>
          </a:p>
          <a:p>
            <a:r>
              <a:rPr lang="en-US" dirty="0" smtClean="0"/>
              <a:t>Valor de </a:t>
            </a:r>
            <a:r>
              <a:rPr lang="en-US" dirty="0" err="1" smtClean="0"/>
              <a:t>retorno</a:t>
            </a:r>
            <a:endParaRPr lang="en-US" dirty="0" smtClean="0"/>
          </a:p>
          <a:p>
            <a:r>
              <a:rPr lang="en-US" dirty="0" err="1" smtClean="0"/>
              <a:t>Intrucciones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26265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20462"/>
            <a:ext cx="8596668" cy="5267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</a:t>
            </a: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x){</a:t>
            </a:r>
          </a:p>
          <a:p>
            <a:pPr marL="457200" lvl="1" indent="0">
              <a:buNone/>
            </a:pPr>
            <a:r>
              <a:rPr lang="es-MX" sz="2000" dirty="0" err="1">
                <a:latin typeface="Consolas" panose="020B0609020204030204" pitchFamily="49" charset="0"/>
              </a:rPr>
              <a:t>i</a:t>
            </a:r>
            <a:r>
              <a:rPr lang="es-MX" sz="2000" dirty="0" err="1" smtClean="0">
                <a:latin typeface="Consolas" panose="020B0609020204030204" pitchFamily="49" charset="0"/>
              </a:rPr>
              <a:t>nt</a:t>
            </a:r>
            <a:r>
              <a:rPr lang="es-MX" sz="2000" dirty="0" smtClean="0">
                <a:latin typeface="Consolas" panose="020B0609020204030204" pitchFamily="49" charset="0"/>
              </a:rPr>
              <a:t> resultado = x*3;</a:t>
            </a:r>
            <a:endParaRPr lang="es-MX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2000" dirty="0" err="1" smtClean="0">
                <a:latin typeface="Consolas" panose="020B0609020204030204" pitchFamily="49" charset="0"/>
              </a:rPr>
              <a:t>return</a:t>
            </a:r>
            <a:r>
              <a:rPr lang="es-MX" sz="2000" dirty="0" smtClean="0">
                <a:latin typeface="Consolas" panose="020B0609020204030204" pitchFamily="49" charset="0"/>
              </a:rPr>
              <a:t> resultado;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MX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 smtClean="0"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b =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   </a:t>
            </a:r>
            <a:r>
              <a:rPr lang="es-MX" sz="2400" dirty="0" err="1">
                <a:latin typeface="Consolas" panose="020B0609020204030204" pitchFamily="49" charset="0"/>
              </a:rPr>
              <a:t>System.out.println</a:t>
            </a:r>
            <a:r>
              <a:rPr lang="es-MX" sz="2400" dirty="0" smtClean="0">
                <a:latin typeface="Consolas" panose="020B0609020204030204" pitchFamily="49" charset="0"/>
              </a:rPr>
              <a:t>(“Resultado: “ + b);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Nota: 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main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‘static’</a:t>
            </a:r>
          </a:p>
          <a:p>
            <a:pPr marL="0" indent="0">
              <a:buNone/>
            </a:pPr>
            <a:endParaRPr lang="es-MX" sz="2400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Proyecto: </a:t>
            </a:r>
            <a:r>
              <a:rPr lang="es-MX" dirty="0" err="1" smtClean="0"/>
              <a:t>EjercicioFuncionPrimos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programa mostrará una lista de todos los números primos que hay comprendidos entre 1 y 1000.</a:t>
            </a:r>
          </a:p>
          <a:p>
            <a:pPr marL="0" indent="0">
              <a:buNone/>
            </a:pPr>
            <a:r>
              <a:rPr lang="es-MX" dirty="0" smtClean="0"/>
              <a:t>Para saber si un número es primo, crear una función ‘</a:t>
            </a:r>
            <a:r>
              <a:rPr lang="es-MX" dirty="0" err="1" smtClean="0"/>
              <a:t>esPrimo</a:t>
            </a:r>
            <a:r>
              <a:rPr lang="es-MX" dirty="0" smtClean="0"/>
              <a:t>()’ que devolverá el valor verdadero si el numero es primo y falso si no.</a:t>
            </a:r>
          </a:p>
          <a:p>
            <a:pPr marL="0" indent="0">
              <a:buNone/>
            </a:pPr>
            <a:r>
              <a:rPr lang="es-MX" dirty="0" smtClean="0"/>
              <a:t>Nota: Un numero primo es cuando solo es divisible por 1 o por el mismo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la forma en la cual es especifica un proceso basado en su propia definición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sz="2400" dirty="0" smtClean="0"/>
              <a:t>Versión iterativa 5!= 5x4x3x2x1=120</a:t>
            </a:r>
          </a:p>
          <a:p>
            <a:pPr marL="0" indent="0">
              <a:buNone/>
            </a:pPr>
            <a:r>
              <a:rPr lang="es-MX" sz="2400" dirty="0" smtClean="0"/>
              <a:t>Versión recursiva 5!= 5x4!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5! = 5x4!</a:t>
            </a:r>
          </a:p>
          <a:p>
            <a:pPr marL="0" indent="0">
              <a:buNone/>
            </a:pPr>
            <a:r>
              <a:rPr lang="es-MX" dirty="0" smtClean="0"/>
              <a:t>5! = 5x4x3!</a:t>
            </a:r>
          </a:p>
          <a:p>
            <a:pPr marL="0" indent="0">
              <a:buNone/>
            </a:pPr>
            <a:r>
              <a:rPr lang="es-MX" dirty="0" smtClean="0"/>
              <a:t>5! = 5x4x3x2!</a:t>
            </a:r>
          </a:p>
          <a:p>
            <a:pPr marL="0" indent="0">
              <a:buNone/>
            </a:pPr>
            <a:r>
              <a:rPr lang="es-MX" dirty="0" smtClean="0"/>
              <a:t>5! = 5x4x3x2x1!</a:t>
            </a:r>
          </a:p>
          <a:p>
            <a:pPr marL="0" indent="0">
              <a:buNone/>
            </a:pPr>
            <a:r>
              <a:rPr lang="es-MX" dirty="0" smtClean="0"/>
              <a:t>51 = 5x4x3x2x1x0!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Caso general: n! = n x (n-1)!</a:t>
            </a:r>
          </a:p>
          <a:p>
            <a:pPr marL="0" indent="0">
              <a:buNone/>
            </a:pPr>
            <a:r>
              <a:rPr lang="es-MX" dirty="0" smtClean="0"/>
              <a:t>Caso base 0! = 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Proyecto: </a:t>
            </a:r>
            <a:r>
              <a:rPr lang="es-MX" sz="2000" dirty="0" err="1" smtClean="0"/>
              <a:t>EjericicioFibonacci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El programa pide al usuario un numero entero y positivo y calculará mediante una función recursiva, el numero </a:t>
            </a:r>
            <a:r>
              <a:rPr lang="es-MX" sz="2000" dirty="0" err="1" smtClean="0"/>
              <a:t>Fibonnaci</a:t>
            </a:r>
            <a:r>
              <a:rPr lang="es-MX" sz="2000" dirty="0" smtClean="0"/>
              <a:t> correspondiente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Programación Orientada a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1322297"/>
            <a:ext cx="8596668" cy="775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 smtClean="0"/>
              <a:t>Objetos</a:t>
            </a:r>
            <a:endParaRPr lang="es-MX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1026" name="Picture 2" descr="Resultado de imagen para 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" y="2713516"/>
            <a:ext cx="4184605" cy="20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ers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10" y="4366268"/>
            <a:ext cx="2203629" cy="22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uenta bancar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25" y="1963446"/>
            <a:ext cx="2711494" cy="16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Orientado a Objetos</a:t>
            </a:r>
          </a:p>
          <a:p>
            <a:r>
              <a:rPr lang="es-MX" dirty="0" smtClean="0"/>
              <a:t>Distribuido</a:t>
            </a:r>
          </a:p>
          <a:p>
            <a:r>
              <a:rPr lang="es-MX" dirty="0" smtClean="0"/>
              <a:t>Simple</a:t>
            </a:r>
          </a:p>
          <a:p>
            <a:r>
              <a:rPr lang="es-MX" dirty="0" err="1" smtClean="0"/>
              <a:t>Multihilo</a:t>
            </a:r>
            <a:r>
              <a:rPr lang="es-MX" dirty="0" smtClean="0"/>
              <a:t> (</a:t>
            </a:r>
            <a:r>
              <a:rPr lang="es-MX" dirty="0" err="1" smtClean="0"/>
              <a:t>Multithread</a:t>
            </a:r>
            <a:r>
              <a:rPr lang="es-MX" dirty="0" smtClean="0"/>
              <a:t>)</a:t>
            </a:r>
          </a:p>
          <a:p>
            <a:r>
              <a:rPr lang="es-MX" dirty="0" smtClean="0"/>
              <a:t>Seguro</a:t>
            </a:r>
          </a:p>
          <a:p>
            <a:r>
              <a:rPr lang="es-MX" dirty="0" smtClean="0"/>
              <a:t>Independiente de plataforma</a:t>
            </a:r>
            <a:endParaRPr lang="es-MX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2050" name="Picture 2" descr="Resultado de imagen para pl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" y="1930400"/>
            <a:ext cx="7719836" cy="368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938" y="339145"/>
            <a:ext cx="8596668" cy="52374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Write</a:t>
            </a:r>
            <a:r>
              <a:rPr lang="es-MX" dirty="0" smtClean="0"/>
              <a:t> once </a:t>
            </a:r>
            <a:r>
              <a:rPr lang="es-MX" dirty="0" err="1" smtClean="0"/>
              <a:t>run</a:t>
            </a:r>
            <a:r>
              <a:rPr lang="es-MX" dirty="0" smtClean="0"/>
              <a:t> </a:t>
            </a:r>
            <a:r>
              <a:rPr lang="es-MX" dirty="0" err="1" smtClean="0"/>
              <a:t>everywhere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0" y="1698152"/>
            <a:ext cx="9163984" cy="34018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" y="888644"/>
            <a:ext cx="9252163" cy="44815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No usa punteros</a:t>
            </a:r>
          </a:p>
          <a:p>
            <a:r>
              <a:rPr lang="es-MX" sz="2400" dirty="0" err="1" smtClean="0"/>
              <a:t>Garbage</a:t>
            </a:r>
            <a:r>
              <a:rPr lang="es-MX" sz="2400" dirty="0" smtClean="0"/>
              <a:t> </a:t>
            </a:r>
            <a:r>
              <a:rPr lang="es-MX" sz="2400" dirty="0" err="1" smtClean="0"/>
              <a:t>collector</a:t>
            </a:r>
            <a:endParaRPr lang="es-MX" sz="2400" dirty="0" smtClean="0"/>
          </a:p>
          <a:p>
            <a:r>
              <a:rPr lang="es-MX" sz="2400" dirty="0" smtClean="0"/>
              <a:t>Herencia simple</a:t>
            </a:r>
          </a:p>
          <a:p>
            <a:r>
              <a:rPr lang="es-MX" sz="2400" dirty="0" err="1" smtClean="0"/>
              <a:t>Boolean</a:t>
            </a:r>
            <a:r>
              <a:rPr lang="es-MX" sz="2400" dirty="0" smtClean="0"/>
              <a:t> true/false</a:t>
            </a:r>
            <a:endParaRPr lang="es-MX" sz="2400" dirty="0"/>
          </a:p>
        </p:txBody>
      </p:sp>
      <p:pic>
        <p:nvPicPr>
          <p:cNvPr id="5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ltihil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160987"/>
            <a:ext cx="1912512" cy="19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ultihilo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6" y="2292439"/>
            <a:ext cx="6039321" cy="41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trabajar con JAVA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JDK (Java </a:t>
            </a:r>
            <a:r>
              <a:rPr lang="es-MX" sz="2800" dirty="0" err="1" smtClean="0"/>
              <a:t>Developmet</a:t>
            </a:r>
            <a:r>
              <a:rPr lang="es-MX" sz="2800" dirty="0" smtClean="0"/>
              <a:t> Kit)</a:t>
            </a:r>
          </a:p>
          <a:p>
            <a:pPr lvl="1"/>
            <a:r>
              <a:rPr lang="es-MX" sz="2400" dirty="0" smtClean="0"/>
              <a:t>JRE (Java </a:t>
            </a:r>
            <a:r>
              <a:rPr lang="es-MX" sz="2400" dirty="0" err="1" smtClean="0"/>
              <a:t>Rutime</a:t>
            </a:r>
            <a:r>
              <a:rPr lang="es-MX" sz="2400" dirty="0" smtClean="0"/>
              <a:t> </a:t>
            </a:r>
            <a:r>
              <a:rPr lang="es-MX" sz="2400" dirty="0" err="1" smtClean="0"/>
              <a:t>Evironment</a:t>
            </a:r>
            <a:r>
              <a:rPr lang="es-MX" sz="2400" dirty="0" smtClean="0"/>
              <a:t>)</a:t>
            </a:r>
          </a:p>
          <a:p>
            <a:pPr lvl="2"/>
            <a:r>
              <a:rPr lang="es-MX" sz="2000" dirty="0" smtClean="0"/>
              <a:t>JVM (Java Virtual Machine)</a:t>
            </a:r>
          </a:p>
          <a:p>
            <a:pPr lvl="2"/>
            <a:r>
              <a:rPr lang="es-MX" sz="2000" dirty="0" smtClean="0"/>
              <a:t>Librerías de clases</a:t>
            </a:r>
          </a:p>
          <a:p>
            <a:pPr lvl="1"/>
            <a:r>
              <a:rPr lang="es-MX" sz="2400" dirty="0" smtClean="0"/>
              <a:t>Compilador</a:t>
            </a:r>
          </a:p>
          <a:p>
            <a:pPr lvl="1"/>
            <a:r>
              <a:rPr lang="es-MX" sz="2400" dirty="0" smtClean="0"/>
              <a:t>Utilidades</a:t>
            </a:r>
          </a:p>
          <a:p>
            <a:pPr lvl="1"/>
            <a:r>
              <a:rPr lang="es-MX" sz="2400" dirty="0" smtClean="0"/>
              <a:t>Ejemplos</a:t>
            </a:r>
            <a:endParaRPr lang="es-MX" sz="2400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29979"/>
              </p:ext>
            </p:extLst>
          </p:nvPr>
        </p:nvGraphicFramePr>
        <p:xfrm>
          <a:off x="677334" y="1619675"/>
          <a:ext cx="8596312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Enteros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Byte, short, 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long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Float</a:t>
                      </a:r>
                      <a:r>
                        <a:rPr lang="es-MX" dirty="0" smtClean="0"/>
                        <a:t>, doublé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Lógicos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Caracteres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Char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815</Words>
  <Application>Microsoft Office PowerPoint</Application>
  <PresentationFormat>Panorámica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Consolas</vt:lpstr>
      <vt:lpstr>Trebuchet MS</vt:lpstr>
      <vt:lpstr>Wingdings 3</vt:lpstr>
      <vt:lpstr>Faceta</vt:lpstr>
      <vt:lpstr>Presentación de PowerPoint</vt:lpstr>
      <vt:lpstr>Presentación de PowerPoint</vt:lpstr>
      <vt:lpstr>Características</vt:lpstr>
      <vt:lpstr>Write once run everywhere </vt:lpstr>
      <vt:lpstr>Presentación de PowerPoint</vt:lpstr>
      <vt:lpstr>Simple</vt:lpstr>
      <vt:lpstr>Presentación de PowerPoint</vt:lpstr>
      <vt:lpstr>Como trabajar con JAVA</vt:lpstr>
      <vt:lpstr>Tipos de datos</vt:lpstr>
      <vt:lpstr>Conversiones</vt:lpstr>
      <vt:lpstr>Operadores aritméticos</vt:lpstr>
      <vt:lpstr>Operadores relacionales</vt:lpstr>
      <vt:lpstr>Operadores lógicos</vt:lpstr>
      <vt:lpstr>Ejercicio</vt:lpstr>
      <vt:lpstr>Ejercicio</vt:lpstr>
      <vt:lpstr>Switch</vt:lpstr>
      <vt:lpstr>Ejercicio</vt:lpstr>
      <vt:lpstr>Ciclos</vt:lpstr>
      <vt:lpstr>Ejercicio</vt:lpstr>
      <vt:lpstr>Ejercicio</vt:lpstr>
      <vt:lpstr>Excepciones</vt:lpstr>
      <vt:lpstr>Gestión de excepciones</vt:lpstr>
      <vt:lpstr>Funciones</vt:lpstr>
      <vt:lpstr>Ejemplo función</vt:lpstr>
      <vt:lpstr>Ejercicio</vt:lpstr>
      <vt:lpstr>Recursividad</vt:lpstr>
      <vt:lpstr>Factorial</vt:lpstr>
      <vt:lpstr>Ejercicio</vt:lpstr>
      <vt:lpstr>Programación Orientada a Objetos</vt:lpstr>
      <vt:lpstr>CLASES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7</dc:title>
  <dc:creator>Miguel Chuil</dc:creator>
  <cp:lastModifiedBy>Miguel Chuil</cp:lastModifiedBy>
  <cp:revision>29</cp:revision>
  <dcterms:created xsi:type="dcterms:W3CDTF">2017-04-05T22:06:48Z</dcterms:created>
  <dcterms:modified xsi:type="dcterms:W3CDTF">2017-04-10T14:00:06Z</dcterms:modified>
</cp:coreProperties>
</file>