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3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53C11-32CF-4FE5-ACC6-E019B96A8437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DDDDB-56B7-4035-864D-CDDF214D1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0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data from Oct 23 – Sept 24, the number of patients and required time for each site/plan type shows that we are one planning session short per week for Urology, H&amp;N, and Lung.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DDDDB-56B7-4035-864D-CDDF214D14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1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4298-596C-C0D2-A152-1F413674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A8381-47EE-21B4-9C0A-A204ACAE9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B68D-221B-7C10-DED1-267C982D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1C73-585C-57EC-0B81-BDEF0708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4BAD-72DE-FE2C-8703-9150FC4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4D06-3005-3881-7290-A92B7780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5D538-4935-3755-CDA1-ED32E8C7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57604-A370-BCA9-1D13-7973272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3324-19E0-E67B-F98E-4A4BEC36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683D-946E-EF4A-11B8-C680E610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64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79E35-F3D4-E6E1-7E05-2F10A4E97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F983-FD0E-14DA-F304-45A852A2F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D7EF-4291-A0E5-863A-5DA726AF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2E57-C84F-FB90-8C9B-F1B5CFBD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8D8C-0F37-26DE-3B9B-2351CDB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9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DEAA-E8C7-89AD-F54C-DB10B620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A2ED-BE7F-6B24-306F-D68C7AEC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2F72-D219-184D-D0F4-0951FB35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DDE9-716C-384F-2CF9-C20CAF75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FCAF-DDC3-1E45-66BC-B397982A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4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1F7E-C8D5-7EE3-4C2B-8DD321A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3314-0560-68B1-7828-DAB2139B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4119-4FDB-E0AE-6D2D-D35C61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15B5-A18E-26FD-152D-D949EBD6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4D1E-47A5-F489-A46D-A91F7D1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52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8A5F-725D-AF0F-BA0D-4C06C971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2CF9-F429-29B4-274A-FED88E77E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999D3-4C5A-6137-4D12-245CE5A2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AB192-B1BA-816F-3D3E-EE22010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F17B-A934-4514-B37A-C8D8A878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ED587-AA78-BCA6-B095-4E7BD733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7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E361-E740-C0C8-490C-9AD1678B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0D73-699E-EA4D-3803-40071C07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FB66-F45B-4E29-B646-AEFA4BDF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DC19-1646-2DCD-1B4D-AF8A4B3C6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FF08-7D0D-5ABA-8F40-32486DCCB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36E7C-6452-55FA-1D97-E44D8D20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4D898-F476-A7E0-DF57-946BE7CF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5A511-EE81-A891-0F43-74F7EDCD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27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4739-6223-AF83-FF60-8A5E7791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A1593-7530-9D58-F6EF-D2DB65C9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81416-147F-2E22-5D06-EC8B5274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2EBA3-B01E-7C3B-DA97-BFF74AAC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0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CFB05-3195-C865-457A-A27CB0BF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56FB3-997A-5721-F5AB-7F8CA863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4CBAE-5883-B30A-F8E8-EF00A33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9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12DD-F19F-F992-B437-21576706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8FB4-FE25-8B45-E08E-C5060F37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82C00-2196-FBA0-8F46-50752C62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64EF-4987-CC02-0A37-0D0908F9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3B2E-3A74-B700-22A7-967FC3EB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D516-6284-8459-C42E-620E36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F09E-E130-F4D2-5C4A-72853F17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15C62-52D2-D145-722E-CD53A3CF6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C70A-A5D3-7133-2E28-5F65DAE1E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1166-D37C-CAB0-89B5-9B1F4EE9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235FA-DB84-E8B9-4AE9-D035B157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ECF-6432-810A-5786-DE7208EB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3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EFDEE-09C5-709D-A938-B2827FC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5645-8D8E-3067-2DEF-53815588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81553-4F86-B1E5-DD04-2EF298091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858D7-7F83-4C5E-BF13-E5AD633D0A26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1E1FC-C479-EE6E-A18E-B928AC7B0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E8F-B064-BE4E-48C8-DCDE4A413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D7E03-D29D-4704-BFDA-DEE96D5E1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6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B565-C9AB-4DE6-F448-0230757A2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PR-10 Care Path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3D1F-CF13-5DF4-C1B7-464F5A12E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November 2024 PRM update</a:t>
            </a:r>
          </a:p>
          <a:p>
            <a:r>
              <a:rPr lang="en-GB" dirty="0"/>
              <a:t>Mark Collins</a:t>
            </a:r>
          </a:p>
          <a:p>
            <a:r>
              <a:rPr lang="en-GB" dirty="0"/>
              <a:t>06/11/2024</a:t>
            </a:r>
          </a:p>
        </p:txBody>
      </p:sp>
    </p:spTree>
    <p:extLst>
      <p:ext uri="{BB962C8B-B14F-4D97-AF65-F5344CB8AC3E}">
        <p14:creationId xmlns:p14="http://schemas.microsoft.com/office/powerpoint/2010/main" val="255606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A80C-9731-6F46-3FEB-94F932C3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11A131-A715-85CD-169D-BF1FF407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941619"/>
              </p:ext>
            </p:extLst>
          </p:nvPr>
        </p:nvGraphicFramePr>
        <p:xfrm>
          <a:off x="838200" y="1323975"/>
          <a:ext cx="10515600" cy="516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874501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863133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9114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27157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6925294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143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Hrs 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Hrs /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Days /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½ days /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CCO’s / planning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Colorectal</a:t>
                      </a:r>
                      <a:endParaRPr lang="en-GB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157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3.74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63422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Urology</a:t>
                      </a:r>
                      <a:endParaRPr lang="en-GB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757.75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18.04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35974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Breast</a:t>
                      </a:r>
                      <a:endParaRPr lang="en-GB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516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12.29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2.46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647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CNS</a:t>
                      </a:r>
                      <a:endParaRPr lang="en-GB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57.75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1.38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0.28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4445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Gynae</a:t>
                      </a:r>
                      <a:endParaRPr lang="en-GB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153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3.64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0.73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56691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Head and Neck</a:t>
                      </a:r>
                      <a:endParaRPr lang="en-GB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394.5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9.39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1.88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781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Lung</a:t>
                      </a:r>
                      <a:endParaRPr lang="en-GB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466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11.09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2.22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69173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Upper GI</a:t>
                      </a:r>
                      <a:endParaRPr lang="en-GB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58504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SABR Mets</a:t>
                      </a:r>
                      <a:endParaRPr lang="en-GB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1.38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0.28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4479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Other / Palliative</a:t>
                      </a:r>
                      <a:endParaRPr lang="en-GB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154.5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2.96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17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F811-C622-2176-F2D7-0E9EC7BA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Water-marking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88C22B-69EE-207A-68F0-55F9C8A2F5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3392428"/>
              </p:ext>
            </p:extLst>
          </p:nvPr>
        </p:nvGraphicFramePr>
        <p:xfrm>
          <a:off x="838200" y="1825625"/>
          <a:ext cx="5181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6927332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90029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 /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Water-mark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5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Pre-CT Phone Call*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Monday 09:00 – 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5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CCO Outlining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 each Dr’s planning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2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 14:30 – 15:00    Thurs 11:00 – 12:30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7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Fraction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Monday to Thursday 18:00 – 21:00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17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PSQC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Tuesday and Thursday 18:00 – 21:00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29659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F910C2-6E96-8D59-ED2C-8DD9DEC92A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0341616"/>
              </p:ext>
            </p:extLst>
          </p:nvPr>
        </p:nvGraphicFramePr>
        <p:xfrm>
          <a:off x="6172200" y="1825625"/>
          <a:ext cx="5181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7323743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83427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Radwa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 09:00 – 13:00</a:t>
                      </a:r>
                    </a:p>
                    <a:p>
                      <a:r>
                        <a:rPr lang="en-GB" dirty="0"/>
                        <a:t>Wed 09:00 – 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9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Chris </a:t>
                      </a:r>
                      <a:r>
                        <a:rPr lang="en-GB" dirty="0" err="1"/>
                        <a:t>Jingree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 13:00 – 17:00</a:t>
                      </a:r>
                    </a:p>
                    <a:p>
                      <a:r>
                        <a:rPr lang="en-GB" dirty="0"/>
                        <a:t>Wed 13:00 – 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7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Yoodhvir</a:t>
                      </a:r>
                      <a:r>
                        <a:rPr lang="en-GB" dirty="0"/>
                        <a:t> Nagar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 09:00 – 13:00</a:t>
                      </a:r>
                    </a:p>
                    <a:p>
                      <a:r>
                        <a:rPr lang="en-GB" dirty="0"/>
                        <a:t>Wed 13:00 – 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Maja Uherek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 09:00 – 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224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219504-B088-99E0-14BA-F1BD2A532944}"/>
              </a:ext>
            </a:extLst>
          </p:cNvPr>
          <p:cNvSpPr txBox="1"/>
          <p:nvPr/>
        </p:nvSpPr>
        <p:spPr>
          <a:xfrm>
            <a:off x="1106424" y="5769864"/>
            <a:ext cx="600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Pre-CT Phone call is only scheduled for hormone patients</a:t>
            </a:r>
          </a:p>
        </p:txBody>
      </p:sp>
    </p:spTree>
    <p:extLst>
      <p:ext uri="{BB962C8B-B14F-4D97-AF65-F5344CB8AC3E}">
        <p14:creationId xmlns:p14="http://schemas.microsoft.com/office/powerpoint/2010/main" val="190525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807E-E6A9-3EE4-AD4B-1D173D36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 Path 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4AB6F-7B7A-EA2E-A5E4-3D0AFF5335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Issues when pinning Care Path to start date and scheduling backwards. </a:t>
            </a:r>
          </a:p>
          <a:p>
            <a:pPr lvl="1"/>
            <a:r>
              <a:rPr lang="en-GB" dirty="0"/>
              <a:t>Start on Wed/Thurs – Peer Review previous Thurs giving Physics and Central Report less than a week. </a:t>
            </a:r>
          </a:p>
          <a:p>
            <a:r>
              <a:rPr lang="en-GB" dirty="0"/>
              <a:t>Pin to CT, and schedule forwards.</a:t>
            </a:r>
          </a:p>
          <a:p>
            <a:r>
              <a:rPr lang="en-GB" dirty="0"/>
              <a:t>Start date not part of Care Path – scheduled separately. 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BC356-3095-CF60-F4B8-A04DBD8FFC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Prostate/bed</a:t>
            </a:r>
          </a:p>
          <a:p>
            <a:r>
              <a:rPr lang="en-GB" dirty="0"/>
              <a:t>Prostate/bed + LN</a:t>
            </a:r>
          </a:p>
          <a:p>
            <a:r>
              <a:rPr lang="en-GB" dirty="0"/>
              <a:t>SABR Prostate</a:t>
            </a:r>
          </a:p>
          <a:p>
            <a:r>
              <a:rPr lang="en-GB" dirty="0"/>
              <a:t>SABR Prostate + LN</a:t>
            </a:r>
          </a:p>
          <a:p>
            <a:r>
              <a:rPr lang="en-GB" dirty="0"/>
              <a:t>Bladder </a:t>
            </a:r>
          </a:p>
          <a:p>
            <a:r>
              <a:rPr lang="en-GB" dirty="0"/>
              <a:t>Bladder + LN</a:t>
            </a:r>
          </a:p>
          <a:p>
            <a:r>
              <a:rPr lang="en-GB" dirty="0"/>
              <a:t>Palliative Urology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6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700E-BE5C-B21F-BA06-18793530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Prostate / Bed Care Path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513DA-730C-AB68-3BAA-31B1954CC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048" y="1825625"/>
            <a:ext cx="5731903" cy="4351338"/>
          </a:xfrm>
        </p:spPr>
      </p:pic>
    </p:spTree>
    <p:extLst>
      <p:ext uri="{BB962C8B-B14F-4D97-AF65-F5344CB8AC3E}">
        <p14:creationId xmlns:p14="http://schemas.microsoft.com/office/powerpoint/2010/main" val="25247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314</Words>
  <Application>Microsoft Office PowerPoint</Application>
  <PresentationFormat>Widescreen</PresentationFormat>
  <Paragraphs>112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PR-10 Care Path Review</vt:lpstr>
      <vt:lpstr>Available time</vt:lpstr>
      <vt:lpstr>Water-marking</vt:lpstr>
      <vt:lpstr>Care Path Construction</vt:lpstr>
      <vt:lpstr>Prostate / Bed Care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Collins Mark - Haematology and Oncology IT Systems and Information Manager</dc:creator>
  <cp:lastModifiedBy>Collins Mark - Haematology and Oncology IT Systems and Information Manager</cp:lastModifiedBy>
  <cp:revision>1</cp:revision>
  <dcterms:created xsi:type="dcterms:W3CDTF">2024-11-05T13:57:24Z</dcterms:created>
  <dcterms:modified xsi:type="dcterms:W3CDTF">2024-11-05T15:00:36Z</dcterms:modified>
</cp:coreProperties>
</file>