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164F3D-853A-441E-A988-C5E5C833D8A4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11F2175-086B-4F49-834A-46FA6DF9732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Artificial Intelligence</a:t>
          </a:r>
          <a:endParaRPr lang="en-US"/>
        </a:p>
      </dgm:t>
    </dgm:pt>
    <dgm:pt modelId="{53E9FD78-064E-4820-9996-FF32B8489DE6}" type="parTrans" cxnId="{EB089574-46C3-4709-B4FE-D38BE5DCF385}">
      <dgm:prSet/>
      <dgm:spPr/>
      <dgm:t>
        <a:bodyPr/>
        <a:lstStyle/>
        <a:p>
          <a:endParaRPr lang="en-US"/>
        </a:p>
      </dgm:t>
    </dgm:pt>
    <dgm:pt modelId="{E272728A-B50F-4F63-BE9E-B29A04989631}" type="sibTrans" cxnId="{EB089574-46C3-4709-B4FE-D38BE5DCF38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875A407-7B21-414C-B1C4-6EDEC5461BC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Machine Learning</a:t>
          </a:r>
          <a:endParaRPr lang="en-US"/>
        </a:p>
      </dgm:t>
    </dgm:pt>
    <dgm:pt modelId="{BA1DE422-A9D4-4681-9315-254D517977AE}" type="parTrans" cxnId="{A6525DFF-8438-40FB-B11C-A6788C007430}">
      <dgm:prSet/>
      <dgm:spPr/>
      <dgm:t>
        <a:bodyPr/>
        <a:lstStyle/>
        <a:p>
          <a:endParaRPr lang="en-US"/>
        </a:p>
      </dgm:t>
    </dgm:pt>
    <dgm:pt modelId="{563CE136-E872-404A-93B9-D642EAB1563A}" type="sibTrans" cxnId="{A6525DFF-8438-40FB-B11C-A6788C00743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A3F31C0-EFE9-4FC7-8CDA-139DE754F4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Zero-day attacks</a:t>
          </a:r>
          <a:endParaRPr lang="en-US"/>
        </a:p>
      </dgm:t>
    </dgm:pt>
    <dgm:pt modelId="{55E61471-53BF-4A96-9A8E-8FD7B84E2F6B}" type="parTrans" cxnId="{9C6385AA-E517-49C6-8D06-82995BE106B4}">
      <dgm:prSet/>
      <dgm:spPr/>
      <dgm:t>
        <a:bodyPr/>
        <a:lstStyle/>
        <a:p>
          <a:endParaRPr lang="en-US"/>
        </a:p>
      </dgm:t>
    </dgm:pt>
    <dgm:pt modelId="{A7BEB800-DE04-4DB0-AAAE-A341E165408F}" type="sibTrans" cxnId="{9C6385AA-E517-49C6-8D06-82995BE106B4}">
      <dgm:prSet/>
      <dgm:spPr/>
      <dgm:t>
        <a:bodyPr/>
        <a:lstStyle/>
        <a:p>
          <a:endParaRPr lang="en-US"/>
        </a:p>
      </dgm:t>
    </dgm:pt>
    <dgm:pt modelId="{25D75786-9BF5-4AF5-B6C4-FDE132770703}" type="pres">
      <dgm:prSet presAssocID="{2D164F3D-853A-441E-A988-C5E5C833D8A4}" presName="root" presStyleCnt="0">
        <dgm:presLayoutVars>
          <dgm:dir/>
          <dgm:resizeHandles val="exact"/>
        </dgm:presLayoutVars>
      </dgm:prSet>
      <dgm:spPr/>
    </dgm:pt>
    <dgm:pt modelId="{DD80FA7C-3523-4786-AEDA-4F9B26E7EBA4}" type="pres">
      <dgm:prSet presAssocID="{2D164F3D-853A-441E-A988-C5E5C833D8A4}" presName="container" presStyleCnt="0">
        <dgm:presLayoutVars>
          <dgm:dir/>
          <dgm:resizeHandles val="exact"/>
        </dgm:presLayoutVars>
      </dgm:prSet>
      <dgm:spPr/>
    </dgm:pt>
    <dgm:pt modelId="{DA1FCE23-B8A6-4F87-91B1-5B11F6D8F526}" type="pres">
      <dgm:prSet presAssocID="{211F2175-086B-4F49-834A-46FA6DF9732E}" presName="compNode" presStyleCnt="0"/>
      <dgm:spPr/>
    </dgm:pt>
    <dgm:pt modelId="{3E726B0C-71F6-44C5-A1D1-F2D2C656017E}" type="pres">
      <dgm:prSet presAssocID="{211F2175-086B-4F49-834A-46FA6DF9732E}" presName="iconBgRect" presStyleLbl="bgShp" presStyleIdx="0" presStyleCnt="3"/>
      <dgm:spPr/>
    </dgm:pt>
    <dgm:pt modelId="{445D5612-F6A7-4916-843D-6FBC4DE3D3D2}" type="pres">
      <dgm:prSet presAssocID="{211F2175-086B-4F49-834A-46FA6DF973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ABAB4ED-DFE1-4CE4-99D4-BCCD610696F7}" type="pres">
      <dgm:prSet presAssocID="{211F2175-086B-4F49-834A-46FA6DF9732E}" presName="spaceRect" presStyleCnt="0"/>
      <dgm:spPr/>
    </dgm:pt>
    <dgm:pt modelId="{2382A2C7-C668-4611-9B2E-92211CD06B07}" type="pres">
      <dgm:prSet presAssocID="{211F2175-086B-4F49-834A-46FA6DF9732E}" presName="textRect" presStyleLbl="revTx" presStyleIdx="0" presStyleCnt="3">
        <dgm:presLayoutVars>
          <dgm:chMax val="1"/>
          <dgm:chPref val="1"/>
        </dgm:presLayoutVars>
      </dgm:prSet>
      <dgm:spPr/>
    </dgm:pt>
    <dgm:pt modelId="{44B4A08A-0E17-4DE2-AEF9-1E424AAD333B}" type="pres">
      <dgm:prSet presAssocID="{E272728A-B50F-4F63-BE9E-B29A04989631}" presName="sibTrans" presStyleLbl="sibTrans2D1" presStyleIdx="0" presStyleCnt="0"/>
      <dgm:spPr/>
    </dgm:pt>
    <dgm:pt modelId="{C82C93DB-7987-46FE-874A-C45CF81FF491}" type="pres">
      <dgm:prSet presAssocID="{D875A407-7B21-414C-B1C4-6EDEC5461BCD}" presName="compNode" presStyleCnt="0"/>
      <dgm:spPr/>
    </dgm:pt>
    <dgm:pt modelId="{0440D646-3AF9-4954-8552-CF403690DA35}" type="pres">
      <dgm:prSet presAssocID="{D875A407-7B21-414C-B1C4-6EDEC5461BCD}" presName="iconBgRect" presStyleLbl="bgShp" presStyleIdx="1" presStyleCnt="3"/>
      <dgm:spPr/>
    </dgm:pt>
    <dgm:pt modelId="{E5EB819D-2446-4F2D-9E60-C99BA2E79E3C}" type="pres">
      <dgm:prSet presAssocID="{D875A407-7B21-414C-B1C4-6EDEC5461B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9520A5-2D11-4D1C-99D4-BE24C5B05ABB}" type="pres">
      <dgm:prSet presAssocID="{D875A407-7B21-414C-B1C4-6EDEC5461BCD}" presName="spaceRect" presStyleCnt="0"/>
      <dgm:spPr/>
    </dgm:pt>
    <dgm:pt modelId="{B9287663-9568-4518-9EFB-76CDB1BF4BD0}" type="pres">
      <dgm:prSet presAssocID="{D875A407-7B21-414C-B1C4-6EDEC5461BCD}" presName="textRect" presStyleLbl="revTx" presStyleIdx="1" presStyleCnt="3">
        <dgm:presLayoutVars>
          <dgm:chMax val="1"/>
          <dgm:chPref val="1"/>
        </dgm:presLayoutVars>
      </dgm:prSet>
      <dgm:spPr/>
    </dgm:pt>
    <dgm:pt modelId="{60CF5ABD-9448-4C6E-8D54-FE31B7660D93}" type="pres">
      <dgm:prSet presAssocID="{563CE136-E872-404A-93B9-D642EAB1563A}" presName="sibTrans" presStyleLbl="sibTrans2D1" presStyleIdx="0" presStyleCnt="0"/>
      <dgm:spPr/>
    </dgm:pt>
    <dgm:pt modelId="{27E7698B-1F97-4B5A-BC9A-27721D4FD7AE}" type="pres">
      <dgm:prSet presAssocID="{CA3F31C0-EFE9-4FC7-8CDA-139DE754F407}" presName="compNode" presStyleCnt="0"/>
      <dgm:spPr/>
    </dgm:pt>
    <dgm:pt modelId="{240B7FDC-CF7B-4E55-9792-42369EDDC6A4}" type="pres">
      <dgm:prSet presAssocID="{CA3F31C0-EFE9-4FC7-8CDA-139DE754F407}" presName="iconBgRect" presStyleLbl="bgShp" presStyleIdx="2" presStyleCnt="3"/>
      <dgm:spPr/>
    </dgm:pt>
    <dgm:pt modelId="{7290D281-1B37-4050-BB78-E1977053819D}" type="pres">
      <dgm:prSet presAssocID="{CA3F31C0-EFE9-4FC7-8CDA-139DE754F40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nimize"/>
        </a:ext>
      </dgm:extLst>
    </dgm:pt>
    <dgm:pt modelId="{17E8E3FC-DBE9-4266-920F-41ABEEF4774E}" type="pres">
      <dgm:prSet presAssocID="{CA3F31C0-EFE9-4FC7-8CDA-139DE754F407}" presName="spaceRect" presStyleCnt="0"/>
      <dgm:spPr/>
    </dgm:pt>
    <dgm:pt modelId="{386981EC-ECA7-4D91-860A-2BC8FD05DB47}" type="pres">
      <dgm:prSet presAssocID="{CA3F31C0-EFE9-4FC7-8CDA-139DE754F40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E57C2F-CC2B-4B12-866D-572E1CE0A34F}" type="presOf" srcId="{E272728A-B50F-4F63-BE9E-B29A04989631}" destId="{44B4A08A-0E17-4DE2-AEF9-1E424AAD333B}" srcOrd="0" destOrd="0" presId="urn:microsoft.com/office/officeart/2018/2/layout/IconCircleList"/>
    <dgm:cxn modelId="{EB089574-46C3-4709-B4FE-D38BE5DCF385}" srcId="{2D164F3D-853A-441E-A988-C5E5C833D8A4}" destId="{211F2175-086B-4F49-834A-46FA6DF9732E}" srcOrd="0" destOrd="0" parTransId="{53E9FD78-064E-4820-9996-FF32B8489DE6}" sibTransId="{E272728A-B50F-4F63-BE9E-B29A04989631}"/>
    <dgm:cxn modelId="{35941F84-40E1-470F-A182-7C6BF6121221}" type="presOf" srcId="{CA3F31C0-EFE9-4FC7-8CDA-139DE754F407}" destId="{386981EC-ECA7-4D91-860A-2BC8FD05DB47}" srcOrd="0" destOrd="0" presId="urn:microsoft.com/office/officeart/2018/2/layout/IconCircleList"/>
    <dgm:cxn modelId="{2FC6F284-2EB1-4785-81CE-3BA930A979C8}" type="presOf" srcId="{D875A407-7B21-414C-B1C4-6EDEC5461BCD}" destId="{B9287663-9568-4518-9EFB-76CDB1BF4BD0}" srcOrd="0" destOrd="0" presId="urn:microsoft.com/office/officeart/2018/2/layout/IconCircleList"/>
    <dgm:cxn modelId="{10429987-D5FB-4CE3-82E9-A71CE5E42D71}" type="presOf" srcId="{2D164F3D-853A-441E-A988-C5E5C833D8A4}" destId="{25D75786-9BF5-4AF5-B6C4-FDE132770703}" srcOrd="0" destOrd="0" presId="urn:microsoft.com/office/officeart/2018/2/layout/IconCircleList"/>
    <dgm:cxn modelId="{C4D8A99D-5C37-40E3-B8D4-F5B6AE6356F7}" type="presOf" srcId="{211F2175-086B-4F49-834A-46FA6DF9732E}" destId="{2382A2C7-C668-4611-9B2E-92211CD06B07}" srcOrd="0" destOrd="0" presId="urn:microsoft.com/office/officeart/2018/2/layout/IconCircleList"/>
    <dgm:cxn modelId="{9C6385AA-E517-49C6-8D06-82995BE106B4}" srcId="{2D164F3D-853A-441E-A988-C5E5C833D8A4}" destId="{CA3F31C0-EFE9-4FC7-8CDA-139DE754F407}" srcOrd="2" destOrd="0" parTransId="{55E61471-53BF-4A96-9A8E-8FD7B84E2F6B}" sibTransId="{A7BEB800-DE04-4DB0-AAAE-A341E165408F}"/>
    <dgm:cxn modelId="{F91969EC-A032-4CBE-A9D5-87B8968D789C}" type="presOf" srcId="{563CE136-E872-404A-93B9-D642EAB1563A}" destId="{60CF5ABD-9448-4C6E-8D54-FE31B7660D93}" srcOrd="0" destOrd="0" presId="urn:microsoft.com/office/officeart/2018/2/layout/IconCircleList"/>
    <dgm:cxn modelId="{A6525DFF-8438-40FB-B11C-A6788C007430}" srcId="{2D164F3D-853A-441E-A988-C5E5C833D8A4}" destId="{D875A407-7B21-414C-B1C4-6EDEC5461BCD}" srcOrd="1" destOrd="0" parTransId="{BA1DE422-A9D4-4681-9315-254D517977AE}" sibTransId="{563CE136-E872-404A-93B9-D642EAB1563A}"/>
    <dgm:cxn modelId="{89472B5B-E094-412D-BEA4-A1A47016F417}" type="presParOf" srcId="{25D75786-9BF5-4AF5-B6C4-FDE132770703}" destId="{DD80FA7C-3523-4786-AEDA-4F9B26E7EBA4}" srcOrd="0" destOrd="0" presId="urn:microsoft.com/office/officeart/2018/2/layout/IconCircleList"/>
    <dgm:cxn modelId="{BB2D0E9C-C181-4973-9D02-9D4DFDAAB6A2}" type="presParOf" srcId="{DD80FA7C-3523-4786-AEDA-4F9B26E7EBA4}" destId="{DA1FCE23-B8A6-4F87-91B1-5B11F6D8F526}" srcOrd="0" destOrd="0" presId="urn:microsoft.com/office/officeart/2018/2/layout/IconCircleList"/>
    <dgm:cxn modelId="{3349CACF-434C-4495-8DF3-C1328DEEF4E9}" type="presParOf" srcId="{DA1FCE23-B8A6-4F87-91B1-5B11F6D8F526}" destId="{3E726B0C-71F6-44C5-A1D1-F2D2C656017E}" srcOrd="0" destOrd="0" presId="urn:microsoft.com/office/officeart/2018/2/layout/IconCircleList"/>
    <dgm:cxn modelId="{BE48A256-D2CE-4A3C-9C52-50965A697857}" type="presParOf" srcId="{DA1FCE23-B8A6-4F87-91B1-5B11F6D8F526}" destId="{445D5612-F6A7-4916-843D-6FBC4DE3D3D2}" srcOrd="1" destOrd="0" presId="urn:microsoft.com/office/officeart/2018/2/layout/IconCircleList"/>
    <dgm:cxn modelId="{074C88A7-F3A6-4E3F-A7C8-274C421B8C8E}" type="presParOf" srcId="{DA1FCE23-B8A6-4F87-91B1-5B11F6D8F526}" destId="{BABAB4ED-DFE1-4CE4-99D4-BCCD610696F7}" srcOrd="2" destOrd="0" presId="urn:microsoft.com/office/officeart/2018/2/layout/IconCircleList"/>
    <dgm:cxn modelId="{82C6416E-8F57-4C3B-84C7-4C0D4375235B}" type="presParOf" srcId="{DA1FCE23-B8A6-4F87-91B1-5B11F6D8F526}" destId="{2382A2C7-C668-4611-9B2E-92211CD06B07}" srcOrd="3" destOrd="0" presId="urn:microsoft.com/office/officeart/2018/2/layout/IconCircleList"/>
    <dgm:cxn modelId="{4527F45F-5C59-4D6B-8AF3-7F8C3BEF5837}" type="presParOf" srcId="{DD80FA7C-3523-4786-AEDA-4F9B26E7EBA4}" destId="{44B4A08A-0E17-4DE2-AEF9-1E424AAD333B}" srcOrd="1" destOrd="0" presId="urn:microsoft.com/office/officeart/2018/2/layout/IconCircleList"/>
    <dgm:cxn modelId="{B54BE89A-FA8E-46AA-841C-A8FDEC141DD5}" type="presParOf" srcId="{DD80FA7C-3523-4786-AEDA-4F9B26E7EBA4}" destId="{C82C93DB-7987-46FE-874A-C45CF81FF491}" srcOrd="2" destOrd="0" presId="urn:microsoft.com/office/officeart/2018/2/layout/IconCircleList"/>
    <dgm:cxn modelId="{BF42C442-474D-404A-8404-FEEF858F559F}" type="presParOf" srcId="{C82C93DB-7987-46FE-874A-C45CF81FF491}" destId="{0440D646-3AF9-4954-8552-CF403690DA35}" srcOrd="0" destOrd="0" presId="urn:microsoft.com/office/officeart/2018/2/layout/IconCircleList"/>
    <dgm:cxn modelId="{5D075A01-578D-4361-8DFF-5A0E8F4C592E}" type="presParOf" srcId="{C82C93DB-7987-46FE-874A-C45CF81FF491}" destId="{E5EB819D-2446-4F2D-9E60-C99BA2E79E3C}" srcOrd="1" destOrd="0" presId="urn:microsoft.com/office/officeart/2018/2/layout/IconCircleList"/>
    <dgm:cxn modelId="{F6AF41B8-15F0-436A-B8DC-7A61C3A44B6C}" type="presParOf" srcId="{C82C93DB-7987-46FE-874A-C45CF81FF491}" destId="{C99520A5-2D11-4D1C-99D4-BE24C5B05ABB}" srcOrd="2" destOrd="0" presId="urn:microsoft.com/office/officeart/2018/2/layout/IconCircleList"/>
    <dgm:cxn modelId="{C77EA74C-C5A9-4E00-AB3A-16A06CCC2DEE}" type="presParOf" srcId="{C82C93DB-7987-46FE-874A-C45CF81FF491}" destId="{B9287663-9568-4518-9EFB-76CDB1BF4BD0}" srcOrd="3" destOrd="0" presId="urn:microsoft.com/office/officeart/2018/2/layout/IconCircleList"/>
    <dgm:cxn modelId="{0DEA7B60-A3CA-45C9-B403-C15BC71D162C}" type="presParOf" srcId="{DD80FA7C-3523-4786-AEDA-4F9B26E7EBA4}" destId="{60CF5ABD-9448-4C6E-8D54-FE31B7660D93}" srcOrd="3" destOrd="0" presId="urn:microsoft.com/office/officeart/2018/2/layout/IconCircleList"/>
    <dgm:cxn modelId="{CD2E4777-6595-462F-85AC-FA4B9244C362}" type="presParOf" srcId="{DD80FA7C-3523-4786-AEDA-4F9B26E7EBA4}" destId="{27E7698B-1F97-4B5A-BC9A-27721D4FD7AE}" srcOrd="4" destOrd="0" presId="urn:microsoft.com/office/officeart/2018/2/layout/IconCircleList"/>
    <dgm:cxn modelId="{6B590CBD-BD6F-43A8-A92F-1E31B118CCB6}" type="presParOf" srcId="{27E7698B-1F97-4B5A-BC9A-27721D4FD7AE}" destId="{240B7FDC-CF7B-4E55-9792-42369EDDC6A4}" srcOrd="0" destOrd="0" presId="urn:microsoft.com/office/officeart/2018/2/layout/IconCircleList"/>
    <dgm:cxn modelId="{84ECDFB7-4D83-4E33-BD09-FF0742570EA7}" type="presParOf" srcId="{27E7698B-1F97-4B5A-BC9A-27721D4FD7AE}" destId="{7290D281-1B37-4050-BB78-E1977053819D}" srcOrd="1" destOrd="0" presId="urn:microsoft.com/office/officeart/2018/2/layout/IconCircleList"/>
    <dgm:cxn modelId="{178C53B6-1C84-4285-87CD-04D485456CC9}" type="presParOf" srcId="{27E7698B-1F97-4B5A-BC9A-27721D4FD7AE}" destId="{17E8E3FC-DBE9-4266-920F-41ABEEF4774E}" srcOrd="2" destOrd="0" presId="urn:microsoft.com/office/officeart/2018/2/layout/IconCircleList"/>
    <dgm:cxn modelId="{D40E5CB1-C8BC-4B85-BF22-A6DA9145747C}" type="presParOf" srcId="{27E7698B-1F97-4B5A-BC9A-27721D4FD7AE}" destId="{386981EC-ECA7-4D91-860A-2BC8FD05DB4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726B0C-71F6-44C5-A1D1-F2D2C656017E}">
      <dsp:nvSpPr>
        <dsp:cNvPr id="0" name=""/>
        <dsp:cNvSpPr/>
      </dsp:nvSpPr>
      <dsp:spPr>
        <a:xfrm>
          <a:off x="82613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D5612-F6A7-4916-843D-6FBC4DE3D3D2}">
      <dsp:nvSpPr>
        <dsp:cNvPr id="0" name=""/>
        <dsp:cNvSpPr/>
      </dsp:nvSpPr>
      <dsp:spPr>
        <a:xfrm>
          <a:off x="271034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82A2C7-C668-4611-9B2E-92211CD06B07}">
      <dsp:nvSpPr>
        <dsp:cNvPr id="0" name=""/>
        <dsp:cNvSpPr/>
      </dsp:nvSpPr>
      <dsp:spPr>
        <a:xfrm>
          <a:off x="1172126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Artificial Intelligence</a:t>
          </a:r>
          <a:endParaRPr lang="en-US" sz="2400" kern="1200"/>
        </a:p>
      </dsp:txBody>
      <dsp:txXfrm>
        <a:off x="1172126" y="1727046"/>
        <a:ext cx="2114937" cy="897246"/>
      </dsp:txXfrm>
    </dsp:sp>
    <dsp:sp modelId="{0440D646-3AF9-4954-8552-CF403690DA35}">
      <dsp:nvSpPr>
        <dsp:cNvPr id="0" name=""/>
        <dsp:cNvSpPr/>
      </dsp:nvSpPr>
      <dsp:spPr>
        <a:xfrm>
          <a:off x="3655575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B819D-2446-4F2D-9E60-C99BA2E79E3C}">
      <dsp:nvSpPr>
        <dsp:cNvPr id="0" name=""/>
        <dsp:cNvSpPr/>
      </dsp:nvSpPr>
      <dsp:spPr>
        <a:xfrm>
          <a:off x="3843996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287663-9568-4518-9EFB-76CDB1BF4BD0}">
      <dsp:nvSpPr>
        <dsp:cNvPr id="0" name=""/>
        <dsp:cNvSpPr/>
      </dsp:nvSpPr>
      <dsp:spPr>
        <a:xfrm>
          <a:off x="4745088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Machine Learning</a:t>
          </a:r>
          <a:endParaRPr lang="en-US" sz="2400" kern="1200"/>
        </a:p>
      </dsp:txBody>
      <dsp:txXfrm>
        <a:off x="4745088" y="1727046"/>
        <a:ext cx="2114937" cy="897246"/>
      </dsp:txXfrm>
    </dsp:sp>
    <dsp:sp modelId="{240B7FDC-CF7B-4E55-9792-42369EDDC6A4}">
      <dsp:nvSpPr>
        <dsp:cNvPr id="0" name=""/>
        <dsp:cNvSpPr/>
      </dsp:nvSpPr>
      <dsp:spPr>
        <a:xfrm>
          <a:off x="7228536" y="1727046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90D281-1B37-4050-BB78-E1977053819D}">
      <dsp:nvSpPr>
        <dsp:cNvPr id="0" name=""/>
        <dsp:cNvSpPr/>
      </dsp:nvSpPr>
      <dsp:spPr>
        <a:xfrm>
          <a:off x="7416958" y="1915467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981EC-ECA7-4D91-860A-2BC8FD05DB47}">
      <dsp:nvSpPr>
        <dsp:cNvPr id="0" name=""/>
        <dsp:cNvSpPr/>
      </dsp:nvSpPr>
      <dsp:spPr>
        <a:xfrm>
          <a:off x="8318049" y="1727046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Zero-day attacks</a:t>
          </a:r>
          <a:endParaRPr lang="en-US" sz="2400" kern="1200"/>
        </a:p>
      </dsp:txBody>
      <dsp:txXfrm>
        <a:off x="8318049" y="1727046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3686-9A32-13E9-4AE8-64C5CE5C5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27386-5DFD-07DA-6112-4BD0C03D6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96822-A098-B2C2-9156-141E123D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E5587-AED8-BB75-2E2F-B1ED43771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049CD-6617-0338-1144-75CD2BAD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347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A692C-9DF7-ED36-AAF5-F443A9AD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69862-90AE-534D-EF30-06D426147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CFA21-114D-6E4D-BAB3-0D0FEE376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58DA0-FF3E-2B3E-741C-28DE0478B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6D30B-B07E-E528-352F-A938A693A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860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1BE14C-9BC3-0F81-4E69-D06446FFD5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0C28F-4DFA-97BE-2C0D-23BA7C7DD2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F6969-653F-30FF-3E94-45A72461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DD893-096E-C4A6-327C-21759966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A3184-F9C4-3362-B132-9D8CFC1B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971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BFF2F-D3EE-97B4-6E87-E3BE74001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DFABB-EC0B-4C46-3414-D8042C5A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945CE-75C5-B9B4-74DE-D8959746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012B7-2E4F-4528-0790-C40BAD37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0227-D980-6D2D-01CF-751088935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25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05A7C-38ED-617A-C87B-0BE0ED582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B39FF-7D4F-8C4A-A66B-A09E44990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05EFC-3133-3EC3-0C16-547A64E8D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5B76D9-0300-9D9C-9D13-9A29D568E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96A09-0641-FE51-7FB9-AF38A38B5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29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E7BC4-4B0C-A8FF-F68F-BCEC7974F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624E8-01CE-9462-969E-9819C6038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4295D-4F51-8892-FA52-FA7724121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6CFB5-3E82-F8D4-9243-9BB828E9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7B9B6-8F40-94B0-7E23-301064588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DD0F9-E3B3-2E55-3A32-B3639C4CF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1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D34A2-58CB-8FF9-30E2-40B88A8F3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F638E-F35C-4C2C-5155-1CA635DC3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74FE7A-F1DB-C922-AAEC-587D2AEF4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F9B99F-A6F8-05A2-0A1F-B1C709548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251D1-71D1-8780-3FE7-962DE3DCA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340CA-FE82-1F0D-88DB-8EE48854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3C879-A17F-F4E5-F7AD-FAFFE156F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76A6C2-68DC-7F2D-BC94-B62EF085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03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CA12-FEFC-624C-E751-E3DE786F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D8862C-8D4D-F9A3-D106-B6B0C013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1BBFF-BDDB-4554-7284-1FB545D9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831B6-9195-A90F-B131-14D6A3565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618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DF7D21-5F34-A7C0-1AD5-AA935854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00802B-887A-38CE-C623-88BAEEE8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DDF6D-46FC-9F15-1599-0A364719F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26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9F9A4-0A71-B081-2601-2C0B7612F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9C31E-871C-A73F-86CB-B4E3FB76E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7CA059-3FC9-28B1-0A74-8F4455344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157F0-16D7-CD2E-0FC4-9AD8FA45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C7B98-56C5-7B44-358A-B87D02D2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F5EAE-5AE4-68C4-AF8C-85E2DB4E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00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BCC4-BFE1-28B7-41A6-5C5218852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E84FEC-C545-B1DA-E2B9-3A5159700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1EB93-5DA6-FAEB-26BA-9D42BC9EA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5D693-A473-D5FD-03D4-127C293B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4282B-4D5E-2D1E-FE3C-DA364DCD4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C3C65-6A1D-BD46-F1FE-CA5044570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5490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BEF363-E1CD-48F5-4F52-A708C6539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A568A-3B01-0A61-5E91-C4B471EF1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E61C-CF93-9745-FE1F-E77966AEC5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920E-EC8E-4DE5-BBBC-310C9683F07E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B3211-EE1C-0021-D766-CA843E3DD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AB2CB-3C7C-D97D-622F-6474472A64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DDED45-191F-4292-A4BB-8368D8E2A7E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61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2C477-12F3-00C0-3F3A-4D29D54E8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Future Trends in Security and Risk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1EE952-65F0-8161-9F50-9BF7CFBAD2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Mark Collins</a:t>
            </a:r>
          </a:p>
          <a:p>
            <a:r>
              <a:rPr lang="en-GB" dirty="0"/>
              <a:t>Unit 12 Seminar</a:t>
            </a:r>
          </a:p>
          <a:p>
            <a:r>
              <a:rPr lang="en-GB" dirty="0"/>
              <a:t>2024-10-16</a:t>
            </a:r>
          </a:p>
        </p:txBody>
      </p:sp>
    </p:spTree>
    <p:extLst>
      <p:ext uri="{BB962C8B-B14F-4D97-AF65-F5344CB8AC3E}">
        <p14:creationId xmlns:p14="http://schemas.microsoft.com/office/powerpoint/2010/main" val="3646326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EBCF6-052D-2163-B929-5FBEB4286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Trends in Media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17DAEF-2C4A-4511-65DC-E86EBB8CE65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957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F9361-D912-8E7A-7A64-24A82A0AE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to Prevent Zero-Day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CD867-65DB-2937-EBB1-36C39F2A9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Por, L.P., Yang, J., Phan, K.Y., Ku, C.,S. (2024) A Systematic Literature Review on AI-Based Methods and Challenges in Detecting Zero-Day Attacks</a:t>
            </a:r>
            <a:r>
              <a:rPr lang="en-GB" i="1" dirty="0"/>
              <a:t>. IEEE Access </a:t>
            </a:r>
            <a:r>
              <a:rPr lang="en-GB" dirty="0"/>
              <a:t>12(Sept.): 144150-144163. DOI: 10.1109/ACCES</a:t>
            </a:r>
          </a:p>
          <a:p>
            <a:pPr marL="0" indent="0">
              <a:buNone/>
            </a:pPr>
            <a:r>
              <a:rPr lang="en-GB" dirty="0"/>
              <a:t>S.2024.3455410 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r>
              <a:rPr lang="en-GB" dirty="0"/>
              <a:t>Methods:</a:t>
            </a:r>
          </a:p>
          <a:p>
            <a:pPr marL="514350" indent="-514350">
              <a:buAutoNum type="arabicPeriod"/>
            </a:pPr>
            <a:r>
              <a:rPr lang="en-GB" dirty="0"/>
              <a:t>Machine learning based</a:t>
            </a:r>
          </a:p>
          <a:p>
            <a:pPr marL="514350" indent="-514350">
              <a:buAutoNum type="arabicPeriod"/>
            </a:pPr>
            <a:r>
              <a:rPr lang="en-GB" dirty="0"/>
              <a:t>Deep Learning based</a:t>
            </a:r>
          </a:p>
          <a:p>
            <a:pPr marL="514350" indent="-514350">
              <a:buAutoNum type="arabicPeriod"/>
            </a:pPr>
            <a:r>
              <a:rPr lang="en-GB" dirty="0"/>
              <a:t>Hybrid Model</a:t>
            </a:r>
          </a:p>
          <a:p>
            <a:pPr marL="514350" indent="-514350">
              <a:buAutoNum type="arabicPeriod"/>
            </a:pPr>
            <a:r>
              <a:rPr lang="en-GB" dirty="0"/>
              <a:t>Anomaly-based</a:t>
            </a:r>
          </a:p>
        </p:txBody>
      </p:sp>
    </p:spTree>
    <p:extLst>
      <p:ext uri="{BB962C8B-B14F-4D97-AF65-F5344CB8AC3E}">
        <p14:creationId xmlns:p14="http://schemas.microsoft.com/office/powerpoint/2010/main" val="367935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BC36-3E85-9A64-89B9-87303E648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D766274-790F-DA88-3CDA-6FE3E1911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Pros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4D59B8-16CE-A7EA-C758-ADF2CD6CA6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Quicker Detection</a:t>
            </a:r>
          </a:p>
          <a:p>
            <a:r>
              <a:rPr lang="en-GB" dirty="0"/>
              <a:t>Using “big data”</a:t>
            </a:r>
          </a:p>
          <a:p>
            <a:r>
              <a:rPr lang="en-GB" dirty="0"/>
              <a:t>Autonomous cyber defence</a:t>
            </a:r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D5DA9E7-3EEB-0D96-AB53-47E5AEEA52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Cons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385099B-523C-C0CF-3010-1E3D760E4EA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7512424" y="2505075"/>
            <a:ext cx="2502739" cy="3684588"/>
          </a:xfrm>
        </p:spPr>
      </p:pic>
    </p:spTree>
    <p:extLst>
      <p:ext uri="{BB962C8B-B14F-4D97-AF65-F5344CB8AC3E}">
        <p14:creationId xmlns:p14="http://schemas.microsoft.com/office/powerpoint/2010/main" val="2836232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4FD0654-63C6-024B-B193-950E1B61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points for Debate	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AE1803B-A894-FD45-0A5A-9A025C3F3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Outsourcing Security</a:t>
            </a:r>
          </a:p>
          <a:p>
            <a:pPr lvl="1"/>
            <a:r>
              <a:rPr lang="en-GB" dirty="0"/>
              <a:t>Ownership of risk?</a:t>
            </a:r>
          </a:p>
        </p:txBody>
      </p:sp>
    </p:spTree>
    <p:extLst>
      <p:ext uri="{BB962C8B-B14F-4D97-AF65-F5344CB8AC3E}">
        <p14:creationId xmlns:p14="http://schemas.microsoft.com/office/powerpoint/2010/main" val="1591162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9f0f9e-a6bd-46c2-aee7-f002075a464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0CB6B0CEABC0428C4170369FB99D1C" ma:contentTypeVersion="17" ma:contentTypeDescription="Create a new document." ma:contentTypeScope="" ma:versionID="59d56e4c614b70a67467e0d621c49a6f">
  <xsd:schema xmlns:xsd="http://www.w3.org/2001/XMLSchema" xmlns:xs="http://www.w3.org/2001/XMLSchema" xmlns:p="http://schemas.microsoft.com/office/2006/metadata/properties" xmlns:ns3="f09f0f9e-a6bd-46c2-aee7-f002075a464e" xmlns:ns4="141d9544-2e79-43d2-9e4c-ee65eb9b8fa0" targetNamespace="http://schemas.microsoft.com/office/2006/metadata/properties" ma:root="true" ma:fieldsID="84016c7a40fb153873c6b126798e461f" ns3:_="" ns4:_="">
    <xsd:import namespace="f09f0f9e-a6bd-46c2-aee7-f002075a464e"/>
    <xsd:import namespace="141d9544-2e79-43d2-9e4c-ee65eb9b8fa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DateTaken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9f0f9e-a6bd-46c2-aee7-f002075a46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1d9544-2e79-43d2-9e4c-ee65eb9b8fa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8C6209B-93F3-4342-90FC-C94AA3E566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6E78A8-71D5-4C7D-AAFF-6393DD95F7FA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f09f0f9e-a6bd-46c2-aee7-f002075a464e"/>
    <ds:schemaRef ds:uri="141d9544-2e79-43d2-9e4c-ee65eb9b8fa0"/>
    <ds:schemaRef ds:uri="http://schemas.microsoft.com/office/2006/documentManagement/typ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184B119D-5BF8-4B0F-B0FE-1311EA517B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9f0f9e-a6bd-46c2-aee7-f002075a464e"/>
    <ds:schemaRef ds:uri="141d9544-2e79-43d2-9e4c-ee65eb9b8f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120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Future Trends in Security and Risk Management</vt:lpstr>
      <vt:lpstr>Security Trends in Media</vt:lpstr>
      <vt:lpstr>AI to Prevent Zero-Day Attacks</vt:lpstr>
      <vt:lpstr>Advantages &amp; Disadvantages</vt:lpstr>
      <vt:lpstr>Additional points for Debate </vt:lpstr>
    </vt:vector>
  </TitlesOfParts>
  <Company>Portsmouth Hospitals NHS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Trends in Security and Risk Management</dc:title>
  <dc:creator>Collins Mark - Haematology and Oncology IT Systems and Information Manager</dc:creator>
  <cp:lastModifiedBy>Collins Mark - Haematology and Oncology IT Systems and Information Manager</cp:lastModifiedBy>
  <cp:revision>3</cp:revision>
  <dcterms:created xsi:type="dcterms:W3CDTF">2024-10-16T12:13:03Z</dcterms:created>
  <dcterms:modified xsi:type="dcterms:W3CDTF">2024-10-17T19:03:03Z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0x010100AD0CB6B0CEABC0428C4170369FB99D1C</vt:lpwstr>
  </property>
</Properties>
</file>