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bda31655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bda31655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e5e50c75374ba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e5e50c75374ba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c51319e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c51319e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bda3165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bda3165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c1c5ffa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c1c5ff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bda31655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bda31655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Unimore Smart Bottle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Colombari Mattia, Pirrelli Marco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Complete overview of the Architecture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740450" y="1680677"/>
            <a:ext cx="7663113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Bridges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79625"/>
            <a:ext cx="75057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Mobile application</a:t>
            </a:r>
            <a:r>
              <a:rPr lang="it" sz="1400"/>
              <a:t>:</a:t>
            </a:r>
            <a:endParaRPr sz="1400"/>
          </a:p>
          <a:p>
            <a:pPr indent="-319300" lvl="0" marL="4608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Parse the message from the bottle to the server.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Link the user with his respective bottle, takes the Bottle ID and User ID and notify the server that that specific bottle its owned by this specific user.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Provide a UI to show the results computed by the server.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400"/>
              <a:t>Dispenser bridge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Parse the message from the dispenser to the server.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Notify the server a malfunction if necessary.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Communication</a:t>
            </a:r>
            <a:r>
              <a:rPr lang="it"/>
              <a:t> from bridges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99725"/>
            <a:ext cx="75057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HC-05 BLT Module ←→ Mobile application: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The bottle send to the mobile application the </a:t>
            </a:r>
            <a:r>
              <a:rPr lang="it" sz="1400"/>
              <a:t>current readings if it’s connected, they establish a serial communication with this structure: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it" sz="1400"/>
              <a:t>&lt;Bottle ID&gt;</a:t>
            </a:r>
            <a:r>
              <a:rPr lang="it" sz="1400"/>
              <a:t> ; </a:t>
            </a:r>
            <a:r>
              <a:rPr i="1" lang="it" sz="1400"/>
              <a:t>&lt;Weight value&gt;</a:t>
            </a:r>
            <a:r>
              <a:rPr lang="it" sz="1400"/>
              <a:t> ; </a:t>
            </a:r>
            <a:r>
              <a:rPr i="1" lang="it" sz="1400"/>
              <a:t>&lt;Battery percentage&gt;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The </a:t>
            </a:r>
            <a:r>
              <a:rPr i="1" lang="it" sz="1400"/>
              <a:t>&lt;Weight value&gt;</a:t>
            </a:r>
            <a:r>
              <a:rPr lang="it" sz="1400"/>
              <a:t> is the sensor reading [0-1024].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Dispenser ←→ Dispenser bridge: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When the dispenser is used by a user send the data to the bridge, also in this case we have a serial communication, with the following structure: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 sz="1400"/>
              <a:t>/ </a:t>
            </a:r>
            <a:r>
              <a:rPr i="1" lang="it" sz="1400"/>
              <a:t>&lt;Bottle ID&gt;</a:t>
            </a:r>
            <a:r>
              <a:rPr lang="it" sz="1400"/>
              <a:t> - </a:t>
            </a:r>
            <a:r>
              <a:rPr i="1" lang="it" sz="1400"/>
              <a:t>&lt;Water level&gt;</a:t>
            </a:r>
            <a:r>
              <a:rPr lang="it" sz="1400"/>
              <a:t> 0xFE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4456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Cloud hosted server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742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RESTful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Hosted remotely on pythonanywhere.com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Handles I/O with the database (MySQL)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Handles the bulk of calculations (such as calculating personal daily water intake)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Has modules for dispenser engagement temporal prediction and dispenser recommendations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it"/>
              <a:t>Handles Telegram bot commands and data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374" y="984050"/>
            <a:ext cx="3709674" cy="14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450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collected data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897100"/>
            <a:ext cx="47100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The user data, collected through the bottles and the dispensers, can be a valuable asset.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/>
              <a:t>Based upon other users’ habits it’s possible to provide recommendations - collaborative filtering approach.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/>
              <a:t>The data on bottle refills is also used to predict how busy a cooler will be at a given time.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/>
              <a:t>The combinations of recommendations and engagement predictions aids the redistribution of load on the dispensers.</a:t>
            </a:r>
            <a:endParaRPr sz="14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025" y="591487"/>
            <a:ext cx="2642400" cy="396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432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Telegram bot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4451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 simple way to notify maintenance staff of issues with the water coolers. The staff will receive new notifications sent automatically by the dispensers whenever an issue is detected.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/>
              <a:t>The maintenance staff can then proceed to delete or insert their own notifications.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575" y="1196288"/>
            <a:ext cx="2825425" cy="21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000" y="3383362"/>
            <a:ext cx="1897050" cy="5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