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9322" autoAdjust="0"/>
  </p:normalViewPr>
  <p:slideViewPr>
    <p:cSldViewPr snapToGrid="0">
      <p:cViewPr varScale="1">
        <p:scale>
          <a:sx n="64" d="100"/>
          <a:sy n="64" d="100"/>
        </p:scale>
        <p:origin x="86" y="341"/>
      </p:cViewPr>
      <p:guideLst/>
    </p:cSldViewPr>
  </p:slideViewPr>
  <p:outlineViewPr>
    <p:cViewPr>
      <p:scale>
        <a:sx n="33" d="100"/>
        <a:sy n="33" d="100"/>
      </p:scale>
      <p:origin x="0" y="-5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B8D6F-7150-4483-BC8E-B7E33386D34E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4E996-7F30-4C9C-8AFA-A759F81A6D2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4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85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souris&#10;&#10;Description générée automatiquement">
            <a:extLst>
              <a:ext uri="{FF2B5EF4-FFF2-40B4-BE49-F238E27FC236}">
                <a16:creationId xmlns:a16="http://schemas.microsoft.com/office/drawing/2014/main" id="{86A26A4F-9D4F-4736-B2B3-01C0FC0C1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05" r="2" b="1424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93" name="Rectangle 87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B2F1CB-C7C8-4B1C-BB2B-7B784FF8C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>
                <a:solidFill>
                  <a:srgbClr val="FFFFFF"/>
                </a:solidFill>
              </a:rPr>
              <a:t>Machine learning for emg </a:t>
            </a:r>
            <a:r>
              <a:rPr lang="fr-BE" dirty="0">
                <a:solidFill>
                  <a:srgbClr val="FFFFFF"/>
                </a:solidFill>
              </a:rPr>
              <a:t>data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2DB271-1851-4A0D-AE65-811D65E1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Pré-mémoire Martin colot</a:t>
            </a:r>
          </a:p>
          <a:p>
            <a:endParaRPr lang="fr-BE">
              <a:solidFill>
                <a:srgbClr val="FFFFFF"/>
              </a:solidFill>
            </a:endParaRPr>
          </a:p>
          <a:p>
            <a:r>
              <a:rPr lang="fr-BE">
                <a:solidFill>
                  <a:srgbClr val="FFFFFF"/>
                </a:solidFill>
              </a:rPr>
              <a:t>17-03-2021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5155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EMG electrodes help control prosthetic - Today's Medical Developments">
            <a:extLst>
              <a:ext uri="{FF2B5EF4-FFF2-40B4-BE49-F238E27FC236}">
                <a16:creationId xmlns:a16="http://schemas.microsoft.com/office/drawing/2014/main" id="{0C229C1A-8389-450A-8DEC-B7E94172F2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147CA-FD19-452F-9573-553B2660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 des 2 dernières semaines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50111-2F88-4238-9B9E-2262737A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Déterminer la faisabilité de la récolte de données en utilisant l’Oculus </a:t>
            </a:r>
            <a:r>
              <a:rPr lang="fr-BE" dirty="0" err="1"/>
              <a:t>Quest</a:t>
            </a:r>
            <a:r>
              <a:rPr lang="fr-BE" dirty="0"/>
              <a:t> et les capteurs EMG </a:t>
            </a:r>
            <a:r>
              <a:rPr lang="fr-BE" dirty="0" err="1"/>
              <a:t>Delsys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910DFAA-D42B-4EFA-BF4B-7BAAB183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Estimation de la pose des mains</a:t>
            </a:r>
            <a:endParaRPr lang="en-GB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BC25D70-FC95-4597-AB4C-06E2AFA63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100 Hz</a:t>
            </a:r>
          </a:p>
          <a:p>
            <a:r>
              <a:rPr lang="fr-BE" dirty="0"/>
              <a:t>Position des 2 mains</a:t>
            </a:r>
          </a:p>
          <a:p>
            <a:r>
              <a:rPr lang="fr-BE" dirty="0"/>
              <a:t>Orientation de chaque os</a:t>
            </a:r>
          </a:p>
          <a:p>
            <a:r>
              <a:rPr lang="fr-BE" dirty="0"/>
              <a:t>Confiance de la prédiction</a:t>
            </a:r>
          </a:p>
          <a:p>
            <a:endParaRPr lang="fr-BE" dirty="0"/>
          </a:p>
          <a:p>
            <a:r>
              <a:rPr lang="fr-BE" dirty="0"/>
              <a:t>Données sauvées sur le </a:t>
            </a:r>
            <a:r>
              <a:rPr lang="fr-BE" dirty="0" err="1"/>
              <a:t>Quest</a:t>
            </a:r>
            <a:r>
              <a:rPr lang="fr-BE" dirty="0"/>
              <a:t> (10 secondes = 2Mo)</a:t>
            </a:r>
            <a:endParaRPr lang="en-GB" dirty="0"/>
          </a:p>
        </p:txBody>
      </p:sp>
      <p:pic>
        <p:nvPicPr>
          <p:cNvPr id="2050" name="Picture 2" descr="How to get started with Oculus Quest hands tracking SDK in Unity - The  Ghost Howls">
            <a:extLst>
              <a:ext uri="{FF2B5EF4-FFF2-40B4-BE49-F238E27FC236}">
                <a16:creationId xmlns:a16="http://schemas.microsoft.com/office/drawing/2014/main" id="{FE1404D0-5A2C-4764-B38B-19039AA698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518966"/>
            <a:ext cx="5422900" cy="305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71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6E6DBF-82B5-4B52-B1C5-E1C756AC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CB9243-ACB3-4D12-A702-7C8C92A5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Orientation des OS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83C77B-0838-491A-BFF2-34389873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BCB44F-B72B-4435-985A-DF029684C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5AA8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02D923-3854-4270-A4C9-DD881DFAF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818BE2-2DE9-4088-AFD6-5FF997925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" r="2" b="1798"/>
          <a:stretch/>
        </p:blipFill>
        <p:spPr bwMode="auto">
          <a:xfrm>
            <a:off x="3984412" y="2054013"/>
            <a:ext cx="3683001" cy="45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1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F6B3B-3E1D-4932-94A8-A75AFC98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Synchronisation</a:t>
            </a:r>
            <a:endParaRPr lang="en-GB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8363B28-9781-419B-A8B0-D42AEEED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Trigger + synchronisation offline</a:t>
            </a:r>
          </a:p>
          <a:p>
            <a:endParaRPr lang="en-GB" dirty="0"/>
          </a:p>
          <a:p>
            <a:r>
              <a:rPr lang="en-GB" dirty="0"/>
              <a:t>EMG</a:t>
            </a:r>
          </a:p>
          <a:p>
            <a:pPr lvl="1"/>
            <a:r>
              <a:rPr lang="en-GB" dirty="0"/>
              <a:t>Entrée “Trigger” sur le </a:t>
            </a:r>
            <a:r>
              <a:rPr lang="en-GB" dirty="0" err="1"/>
              <a:t>boitier</a:t>
            </a:r>
            <a:r>
              <a:rPr lang="en-GB" dirty="0"/>
              <a:t> </a:t>
            </a:r>
            <a:r>
              <a:rPr lang="en-GB" dirty="0" err="1"/>
              <a:t>Delsys</a:t>
            </a:r>
            <a:endParaRPr lang="en-GB" dirty="0"/>
          </a:p>
          <a:p>
            <a:r>
              <a:rPr lang="en-GB" dirty="0"/>
              <a:t>Casque Quest</a:t>
            </a:r>
          </a:p>
          <a:p>
            <a:pPr lvl="1"/>
            <a:r>
              <a:rPr lang="en-GB" dirty="0"/>
              <a:t>Oculus Link</a:t>
            </a:r>
          </a:p>
          <a:p>
            <a:pPr lvl="1"/>
            <a:r>
              <a:rPr lang="en-GB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42638367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260</TotalTime>
  <Words>84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Dividende</vt:lpstr>
      <vt:lpstr>Machine learning for emg data</vt:lpstr>
      <vt:lpstr>Objectif des 2 dernières semaines</vt:lpstr>
      <vt:lpstr>Estimation de la pose des mains</vt:lpstr>
      <vt:lpstr>Orientation des OS</vt:lpstr>
      <vt:lpstr>Synchronisation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emg data</dc:title>
  <dc:creator>COLOT  Martin</dc:creator>
  <cp:lastModifiedBy>COLOT  Martin</cp:lastModifiedBy>
  <cp:revision>12</cp:revision>
  <dcterms:created xsi:type="dcterms:W3CDTF">2021-03-02T09:31:42Z</dcterms:created>
  <dcterms:modified xsi:type="dcterms:W3CDTF">2021-03-17T08:12:34Z</dcterms:modified>
</cp:coreProperties>
</file>