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9322" autoAdjust="0"/>
  </p:normalViewPr>
  <p:slideViewPr>
    <p:cSldViewPr snapToGrid="0">
      <p:cViewPr varScale="1">
        <p:scale>
          <a:sx n="75" d="100"/>
          <a:sy n="75" d="100"/>
        </p:scale>
        <p:origin x="77" y="86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8D6F-7150-4483-BC8E-B7E33386D34E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E996-7F30-4C9C-8AFA-A759F81A6D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gants&#10;&#10;Description générée automatiquement">
            <a:extLst>
              <a:ext uri="{FF2B5EF4-FFF2-40B4-BE49-F238E27FC236}">
                <a16:creationId xmlns:a16="http://schemas.microsoft.com/office/drawing/2014/main" id="{F0F35380-BDA2-435C-B044-2DAF1D66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563386"/>
            <a:ext cx="6518800" cy="4025358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B2F1CB-C7C8-4B1C-BB2B-7B784FF8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>
                <a:solidFill>
                  <a:srgbClr val="FFFFFF"/>
                </a:solidFill>
              </a:rPr>
              <a:t>Machine learning for emg </a:t>
            </a:r>
            <a:r>
              <a:rPr lang="fr-BE" dirty="0">
                <a:solidFill>
                  <a:srgbClr val="FFFFFF"/>
                </a:solidFill>
              </a:rPr>
              <a:t>data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2DB271-1851-4A0D-AE65-811D65E1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bg2"/>
                </a:solidFill>
              </a:rPr>
              <a:t>Pré-mémoire Martin colot</a:t>
            </a:r>
          </a:p>
          <a:p>
            <a:endParaRPr lang="fr-BE">
              <a:solidFill>
                <a:schemeClr val="bg2"/>
              </a:solidFill>
            </a:endParaRPr>
          </a:p>
          <a:p>
            <a:r>
              <a:rPr lang="fr-BE">
                <a:solidFill>
                  <a:schemeClr val="bg2"/>
                </a:solidFill>
              </a:rPr>
              <a:t>31-03-2021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EMG electrodes help control prosthetic - Today's Medical Developments">
            <a:extLst>
              <a:ext uri="{FF2B5EF4-FFF2-40B4-BE49-F238E27FC236}">
                <a16:creationId xmlns:a16="http://schemas.microsoft.com/office/drawing/2014/main" id="{0C229C1A-8389-450A-8DEC-B7E94172F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147CA-FD19-452F-9573-553B266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 des 2 dernières semaines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50111-2F88-4238-9B9E-2262737A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Formaliser les données enregistrées par le casque Oculus </a:t>
            </a:r>
            <a:r>
              <a:rPr lang="fr-BE" dirty="0" err="1"/>
              <a:t>Quest</a:t>
            </a:r>
            <a:endParaRPr lang="fr-BE" dirty="0"/>
          </a:p>
          <a:p>
            <a:r>
              <a:rPr lang="fr-BE" dirty="0"/>
              <a:t>Visualiser les données enregistrées</a:t>
            </a:r>
          </a:p>
          <a:p>
            <a:r>
              <a:rPr lang="fr-BE" dirty="0"/>
              <a:t>Trouver comment synchroniser les données EMG avec celles du </a:t>
            </a:r>
            <a:r>
              <a:rPr lang="fr-BE" dirty="0" err="1"/>
              <a:t>Quest</a:t>
            </a:r>
            <a:endParaRPr lang="fr-BE" dirty="0"/>
          </a:p>
          <a:p>
            <a:r>
              <a:rPr lang="fr-BE" dirty="0"/>
              <a:t>Utiliser les capteurs </a:t>
            </a:r>
            <a:r>
              <a:rPr lang="fr-BE" dirty="0" err="1"/>
              <a:t>Delsys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09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FA311-9173-4AC0-8D92-F7C2CC7A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Données enregistrées par le casque VR</a:t>
            </a:r>
            <a:endParaRPr lang="en-GB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4C03BC58-0793-4B6A-8234-1FE163534A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5696207"/>
              </p:ext>
            </p:extLst>
          </p:nvPr>
        </p:nvGraphicFramePr>
        <p:xfrm>
          <a:off x="581024" y="1996440"/>
          <a:ext cx="7179344" cy="4526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182">
                  <a:extLst>
                    <a:ext uri="{9D8B030D-6E8A-4147-A177-3AD203B41FA5}">
                      <a16:colId xmlns:a16="http://schemas.microsoft.com/office/drawing/2014/main" val="3600270305"/>
                    </a:ext>
                  </a:extLst>
                </a:gridCol>
                <a:gridCol w="6209162">
                  <a:extLst>
                    <a:ext uri="{9D8B030D-6E8A-4147-A177-3AD203B41FA5}">
                      <a16:colId xmlns:a16="http://schemas.microsoft.com/office/drawing/2014/main" val="2482479141"/>
                    </a:ext>
                  </a:extLst>
                </a:gridCol>
              </a:tblGrid>
              <a:tr h="259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Colonne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données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1977041031"/>
                  </a:ext>
                </a:extLst>
              </a:tr>
              <a:tr h="259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timestamp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1539503366"/>
                  </a:ext>
                </a:extLst>
              </a:tr>
              <a:tr h="53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Booléen indiquant si les données sont valides ou non pour la main gauche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1076679685"/>
                  </a:ext>
                </a:extLst>
              </a:tr>
              <a:tr h="53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Position (vecteur x, y, z) et rotation (quaternion) de la main gauche dans l’espace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994203104"/>
                  </a:ext>
                </a:extLst>
              </a:tr>
              <a:tr h="53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4-22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 dirty="0">
                          <a:effectLst/>
                        </a:rPr>
                        <a:t>Rotation des Os de la main gauche (voir position de chaque os plus bas)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1953537813"/>
                  </a:ext>
                </a:extLst>
              </a:tr>
              <a:tr h="80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23-26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 dirty="0">
                          <a:effectLst/>
                        </a:rPr>
                        <a:t>Booléen indiquant si le doigt 2 à 5 de la main gauche touche le pousse (voir ordre des doigts plus bas)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196938335"/>
                  </a:ext>
                </a:extLst>
              </a:tr>
              <a:tr h="1075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27-31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Booléen inquant si la confiance sur la qualité de prédiction de la position du doigt 1 à 5 de la main gauche est haute ou non (voir ordre des doigts plus bas)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925058319"/>
                  </a:ext>
                </a:extLst>
              </a:tr>
              <a:tr h="53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>
                          <a:effectLst/>
                        </a:rPr>
                        <a:t>32-61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000" dirty="0">
                          <a:effectLst/>
                        </a:rPr>
                        <a:t>Idem colonnes 2 à 61 avec les données de la main droite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630" marR="64630" marT="0" marB="0"/>
                </a:tc>
                <a:extLst>
                  <a:ext uri="{0D108BD9-81ED-4DB2-BD59-A6C34878D82A}">
                    <a16:rowId xmlns:a16="http://schemas.microsoft.com/office/drawing/2014/main" val="1982341046"/>
                  </a:ext>
                </a:extLst>
              </a:tr>
            </a:tbl>
          </a:graphicData>
        </a:graphic>
      </p:graphicFrame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389D452-0C2F-4C27-9FC7-A12D42FF529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34939" y="2275390"/>
            <a:ext cx="281940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9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31766E2-1553-4665-856A-DF09395B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Visualisation des données du casque VR</a:t>
            </a:r>
            <a:endParaRPr lang="en-GB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0008DB8-617B-4061-8343-1C5C91135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46" y="2181225"/>
            <a:ext cx="6057908" cy="3678238"/>
          </a:xfrm>
        </p:spPr>
      </p:pic>
    </p:spTree>
    <p:extLst>
      <p:ext uri="{BB962C8B-B14F-4D97-AF65-F5344CB8AC3E}">
        <p14:creationId xmlns:p14="http://schemas.microsoft.com/office/powerpoint/2010/main" val="402797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AFD0B-8F5B-49EA-864E-ED06C671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Synchronisation des données	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D848A-6A8A-4F51-A48B-CE7E52D6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Lancer l’enregistrement depuis le PC</a:t>
            </a:r>
          </a:p>
          <a:p>
            <a:r>
              <a:rPr lang="fr-BE" dirty="0"/>
              <a:t>Casque VR</a:t>
            </a:r>
          </a:p>
          <a:p>
            <a:pPr lvl="1"/>
            <a:r>
              <a:rPr lang="fr-BE" dirty="0"/>
              <a:t>Cable USB : moyenne : 100ms, écart type : 10ms</a:t>
            </a:r>
          </a:p>
          <a:p>
            <a:pPr lvl="1"/>
            <a:r>
              <a:rPr lang="fr-BE" dirty="0"/>
              <a:t>Signal lumineux</a:t>
            </a:r>
          </a:p>
          <a:p>
            <a:r>
              <a:rPr lang="fr-BE" dirty="0" err="1"/>
              <a:t>Delsys</a:t>
            </a:r>
            <a:endParaRPr lang="fr-BE" dirty="0"/>
          </a:p>
          <a:p>
            <a:pPr lvl="1"/>
            <a:r>
              <a:rPr lang="fr-BE" dirty="0" err="1"/>
              <a:t>PyTrigno</a:t>
            </a:r>
            <a:r>
              <a:rPr lang="fr-BE" dirty="0"/>
              <a:t>: écart type : 133ms</a:t>
            </a:r>
          </a:p>
          <a:p>
            <a:pPr lvl="1"/>
            <a:r>
              <a:rPr lang="fr-BE" b="1" dirty="0"/>
              <a:t>Trigger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4BC9B-1530-4270-B7EC-75E4B742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972EE-6427-4C32-8F94-FAB8AB90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3 Bases de données similaires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7791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328</TotalTime>
  <Words>219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Machine learning for emg data</vt:lpstr>
      <vt:lpstr>Objectif des 2 dernières semaines</vt:lpstr>
      <vt:lpstr>Données enregistrées par le casque VR</vt:lpstr>
      <vt:lpstr>Visualisation des données du casque VR</vt:lpstr>
      <vt:lpstr>Synchronisation des données 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emg data</dc:title>
  <dc:creator>COLOT  Martin</dc:creator>
  <cp:lastModifiedBy>COLOT  Martin</cp:lastModifiedBy>
  <cp:revision>19</cp:revision>
  <dcterms:created xsi:type="dcterms:W3CDTF">2021-03-02T09:31:42Z</dcterms:created>
  <dcterms:modified xsi:type="dcterms:W3CDTF">2021-03-31T13:36:56Z</dcterms:modified>
</cp:coreProperties>
</file>