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7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144" y="67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8D6F-7150-4483-BC8E-B7E33386D34E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E996-7F30-4C9C-8AFA-A759F81A6D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interesting</a:t>
            </a:r>
          </a:p>
          <a:p>
            <a:r>
              <a:rPr lang="en-GB" dirty="0"/>
              <a:t>	application of different AI technique for </a:t>
            </a:r>
            <a:r>
              <a:rPr lang="en-GB" dirty="0" err="1"/>
              <a:t>iEMG</a:t>
            </a:r>
            <a:r>
              <a:rPr lang="en-GB" dirty="0"/>
              <a:t> and </a:t>
            </a:r>
            <a:r>
              <a:rPr lang="en-GB" dirty="0" err="1"/>
              <a:t>sEMG</a:t>
            </a:r>
            <a:r>
              <a:rPr lang="en-GB" dirty="0"/>
              <a:t> classification (SVM, CNN, deep learning, ...)</a:t>
            </a:r>
          </a:p>
          <a:p>
            <a:r>
              <a:rPr lang="en-GB" dirty="0"/>
              <a:t>deep learning:</a:t>
            </a:r>
          </a:p>
          <a:p>
            <a:r>
              <a:rPr lang="en-GB" dirty="0"/>
              <a:t>	Feature engineering (gives lots of features) and feature learning (no explicit feature)</a:t>
            </a:r>
          </a:p>
          <a:p>
            <a:r>
              <a:rPr lang="en-GB" dirty="0"/>
              <a:t>	automatic artifact removal (here, for ocular artifact in EEG)</a:t>
            </a:r>
          </a:p>
          <a:p>
            <a:r>
              <a:rPr lang="en-GB" dirty="0"/>
              <a:t>EMG inverse modelling</a:t>
            </a:r>
          </a:p>
          <a:p>
            <a:r>
              <a:rPr lang="en-GB" dirty="0"/>
              <a:t>	farina</a:t>
            </a:r>
          </a:p>
          <a:p>
            <a:r>
              <a:rPr lang="en-GB" dirty="0"/>
              <a:t>	spike train of motor action</a:t>
            </a:r>
          </a:p>
          <a:p>
            <a:r>
              <a:rPr lang="en-GB" dirty="0"/>
              <a:t>	only classification of prechosen gesture</a:t>
            </a:r>
          </a:p>
          <a:p>
            <a:r>
              <a:rPr lang="en-GB" dirty="0"/>
              <a:t>	reinnervation</a:t>
            </a:r>
          </a:p>
          <a:p>
            <a:r>
              <a:rPr lang="en-GB" dirty="0"/>
              <a:t>Mirrored Bilateral Training</a:t>
            </a:r>
          </a:p>
          <a:p>
            <a:r>
              <a:rPr lang="en-GB" dirty="0"/>
              <a:t>	training to control myoelectric prosthesis for amputees (1 side)</a:t>
            </a:r>
          </a:p>
          <a:p>
            <a:r>
              <a:rPr lang="en-GB" dirty="0"/>
              <a:t>Oculus quest</a:t>
            </a:r>
          </a:p>
          <a:p>
            <a:r>
              <a:rPr lang="en-GB" dirty="0"/>
              <a:t>	hand tracking</a:t>
            </a:r>
          </a:p>
          <a:p>
            <a:r>
              <a:rPr lang="en-GB" dirty="0" err="1"/>
              <a:t>sEMG</a:t>
            </a:r>
            <a:r>
              <a:rPr lang="en-GB" dirty="0"/>
              <a:t> Join Angle Classification</a:t>
            </a:r>
          </a:p>
          <a:p>
            <a:r>
              <a:rPr lang="en-GB" dirty="0"/>
              <a:t>	closest to what I'll do</a:t>
            </a:r>
          </a:p>
          <a:p>
            <a:r>
              <a:rPr lang="en-GB" dirty="0"/>
              <a:t>	control </a:t>
            </a:r>
            <a:r>
              <a:rPr lang="en-GB" dirty="0" err="1"/>
              <a:t>independantfy</a:t>
            </a:r>
            <a:r>
              <a:rPr lang="en-GB" dirty="0"/>
              <a:t> all 5 fingers at the same time with lots of DOF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4E996-7F30-4C9C-8AFA-A759F81A6D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0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MG electrodes help control prosthetic - Today's Medical Developments">
            <a:extLst>
              <a:ext uri="{FF2B5EF4-FFF2-40B4-BE49-F238E27FC236}">
                <a16:creationId xmlns:a16="http://schemas.microsoft.com/office/drawing/2014/main" id="{28BC5961-51B2-4A43-A14C-611D82BD0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3" r="17730" b="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B2F1CB-C7C8-4B1C-BB2B-7B784FF8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dirty="0">
                <a:solidFill>
                  <a:srgbClr val="FFFFFF"/>
                </a:solidFill>
              </a:rPr>
              <a:t>Machine </a:t>
            </a:r>
            <a:r>
              <a:rPr lang="fr-BE" dirty="0" err="1">
                <a:solidFill>
                  <a:srgbClr val="FFFFFF"/>
                </a:solidFill>
              </a:rPr>
              <a:t>learning</a:t>
            </a:r>
            <a:r>
              <a:rPr lang="fr-BE" dirty="0">
                <a:solidFill>
                  <a:srgbClr val="FFFFFF"/>
                </a:solidFill>
              </a:rPr>
              <a:t> for </a:t>
            </a:r>
            <a:r>
              <a:rPr lang="fr-BE" dirty="0" err="1">
                <a:solidFill>
                  <a:srgbClr val="FFFFFF"/>
                </a:solidFill>
              </a:rPr>
              <a:t>emg</a:t>
            </a:r>
            <a:r>
              <a:rPr lang="fr-BE" dirty="0">
                <a:solidFill>
                  <a:srgbClr val="FFFFFF"/>
                </a:solidFill>
              </a:rPr>
              <a:t> data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2DB271-1851-4A0D-AE65-811D65E1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Pré-mémoire Martin colot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77B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EMG electrodes help control prosthetic - Today's Medical Developments">
            <a:extLst>
              <a:ext uri="{FF2B5EF4-FFF2-40B4-BE49-F238E27FC236}">
                <a16:creationId xmlns:a16="http://schemas.microsoft.com/office/drawing/2014/main" id="{0C229C1A-8389-450A-8DEC-B7E94172F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147CA-FD19-452F-9573-553B266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50111-2F88-4238-9B9E-2262737A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Objectifs</a:t>
            </a:r>
          </a:p>
          <a:p>
            <a:r>
              <a:rPr lang="fr-BE" dirty="0"/>
              <a:t>Fait</a:t>
            </a:r>
          </a:p>
          <a:p>
            <a:pPr lvl="1"/>
            <a:r>
              <a:rPr lang="fr-BE" dirty="0"/>
              <a:t>Lecture d’articles de références</a:t>
            </a:r>
          </a:p>
          <a:p>
            <a:pPr lvl="1"/>
            <a:r>
              <a:rPr lang="fr-BE" dirty="0" err="1"/>
              <a:t>OpenSim</a:t>
            </a:r>
            <a:endParaRPr lang="fr-BE" dirty="0"/>
          </a:p>
          <a:p>
            <a:r>
              <a:rPr lang="fr-BE" dirty="0"/>
              <a:t>À faire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8C7B0D-4AC3-45B0-B6FB-9121AD889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EEAE7F-D238-4908-914A-121D812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Objectifs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9CCE6-9706-43F2-900B-9FF21570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4F391A-7620-4244-9E33-D492E22E4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4E76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38522-5E8C-4DCD-9067-495274CF9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8D40D-EEA2-4B16-A73D-E11E5CAC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pPr>
              <a:buClr>
                <a:srgbClr val="82FDA0"/>
              </a:buClr>
            </a:pPr>
            <a:r>
              <a:rPr lang="fr-BE" b="1" dirty="0"/>
              <a:t>À long terme</a:t>
            </a:r>
          </a:p>
          <a:p>
            <a:pPr lvl="1">
              <a:buClr>
                <a:srgbClr val="82FDA0"/>
              </a:buClr>
            </a:pPr>
            <a:r>
              <a:rPr lang="fr-BE" dirty="0"/>
              <a:t>Utiliser des techniques de l’état de l’art pour l’analyse de signaux EMG dans le but de prédire le mouvement d’une main</a:t>
            </a:r>
          </a:p>
          <a:p>
            <a:pPr>
              <a:buClr>
                <a:srgbClr val="82FDA0"/>
              </a:buClr>
            </a:pPr>
            <a:r>
              <a:rPr lang="en-GB" b="1" dirty="0"/>
              <a:t>À court </a:t>
            </a:r>
            <a:r>
              <a:rPr lang="en-GB" b="1" dirty="0" err="1"/>
              <a:t>terme</a:t>
            </a:r>
            <a:endParaRPr lang="en-GB" b="1" dirty="0"/>
          </a:p>
          <a:p>
            <a:pPr lvl="1">
              <a:buClr>
                <a:srgbClr val="82FDA0"/>
              </a:buClr>
            </a:pPr>
            <a:r>
              <a:rPr lang="en-GB" dirty="0"/>
              <a:t>Continuer de me </a:t>
            </a:r>
            <a:r>
              <a:rPr lang="en-GB" dirty="0" err="1"/>
              <a:t>renseigner</a:t>
            </a:r>
            <a:r>
              <a:rPr lang="en-GB" dirty="0"/>
              <a:t> sur les techniques </a:t>
            </a:r>
            <a:r>
              <a:rPr lang="en-GB" dirty="0" err="1"/>
              <a:t>d’intelligence</a:t>
            </a:r>
            <a:r>
              <a:rPr lang="en-GB" dirty="0"/>
              <a:t> </a:t>
            </a:r>
            <a:r>
              <a:rPr lang="en-GB" dirty="0" err="1"/>
              <a:t>artificielle</a:t>
            </a:r>
            <a:r>
              <a:rPr lang="en-GB" dirty="0"/>
              <a:t> </a:t>
            </a:r>
            <a:r>
              <a:rPr lang="en-GB" dirty="0" err="1"/>
              <a:t>permettant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genre </a:t>
            </a:r>
            <a:r>
              <a:rPr lang="en-GB" dirty="0" err="1"/>
              <a:t>d’analyse</a:t>
            </a:r>
            <a:endParaRPr lang="en-GB" dirty="0"/>
          </a:p>
          <a:p>
            <a:pPr lvl="1">
              <a:buClr>
                <a:srgbClr val="82FDA0"/>
              </a:buClr>
            </a:pPr>
            <a:r>
              <a:rPr lang="en-GB" dirty="0" err="1"/>
              <a:t>Créer</a:t>
            </a:r>
            <a:r>
              <a:rPr lang="en-GB" dirty="0"/>
              <a:t> un dataset </a:t>
            </a:r>
            <a:r>
              <a:rPr lang="en-GB" dirty="0" err="1"/>
              <a:t>composé</a:t>
            </a:r>
            <a:r>
              <a:rPr lang="en-GB" dirty="0"/>
              <a:t> de </a:t>
            </a:r>
            <a:r>
              <a:rPr lang="en-GB" dirty="0" err="1"/>
              <a:t>signaux</a:t>
            </a:r>
            <a:r>
              <a:rPr lang="en-GB" dirty="0"/>
              <a:t> EMG et de </a:t>
            </a:r>
            <a:r>
              <a:rPr lang="en-GB" dirty="0" err="1"/>
              <a:t>mouvement</a:t>
            </a:r>
            <a:r>
              <a:rPr lang="en-GB" dirty="0"/>
              <a:t> de mains </a:t>
            </a:r>
            <a:r>
              <a:rPr lang="en-GB" dirty="0" err="1"/>
              <a:t>captés</a:t>
            </a:r>
            <a:r>
              <a:rPr lang="en-GB" dirty="0"/>
              <a:t> par un </a:t>
            </a:r>
            <a:r>
              <a:rPr lang="en-GB" dirty="0" err="1"/>
              <a:t>système</a:t>
            </a:r>
            <a:r>
              <a:rPr lang="en-GB" dirty="0"/>
              <a:t> de </a:t>
            </a:r>
            <a:r>
              <a:rPr lang="en-GB" i="1" dirty="0"/>
              <a:t>Hand tracking</a:t>
            </a:r>
            <a:r>
              <a:rPr lang="en-GB" dirty="0"/>
              <a:t> </a:t>
            </a:r>
            <a:r>
              <a:rPr lang="en-GB" u="sng" dirty="0" err="1"/>
              <a:t>synchronisés</a:t>
            </a:r>
            <a:endParaRPr lang="en-GB" u="sng" dirty="0"/>
          </a:p>
          <a:p>
            <a:pPr lvl="2">
              <a:buClr>
                <a:srgbClr val="82FDA0"/>
              </a:buClr>
            </a:pPr>
            <a:r>
              <a:rPr lang="en-GB" dirty="0" err="1"/>
              <a:t>Delsys</a:t>
            </a:r>
            <a:endParaRPr lang="en-GB" dirty="0"/>
          </a:p>
          <a:p>
            <a:pPr lvl="2">
              <a:buClr>
                <a:srgbClr val="82FDA0"/>
              </a:buClr>
            </a:pPr>
            <a:r>
              <a:rPr lang="en-GB" dirty="0"/>
              <a:t>Oculus quest</a:t>
            </a:r>
          </a:p>
          <a:p>
            <a:pPr lvl="1">
              <a:buClr>
                <a:srgbClr val="82FDA0"/>
              </a:buClr>
            </a:pPr>
            <a:endParaRPr lang="en-GB" dirty="0"/>
          </a:p>
        </p:txBody>
      </p:sp>
      <p:pic>
        <p:nvPicPr>
          <p:cNvPr id="5" name="Image 4" descr="Une image contenant casque&#10;&#10;Description générée automatiquement">
            <a:extLst>
              <a:ext uri="{FF2B5EF4-FFF2-40B4-BE49-F238E27FC236}">
                <a16:creationId xmlns:a16="http://schemas.microsoft.com/office/drawing/2014/main" id="{7AAE026D-DB72-4BF0-90A6-F29D0F42C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6" r="-2" b="-2"/>
          <a:stretch/>
        </p:blipFill>
        <p:spPr>
          <a:xfrm>
            <a:off x="8042590" y="641102"/>
            <a:ext cx="3702877" cy="2828500"/>
          </a:xfrm>
          <a:prstGeom prst="rect">
            <a:avLst/>
          </a:prstGeom>
        </p:spPr>
      </p:pic>
      <p:pic>
        <p:nvPicPr>
          <p:cNvPr id="9" name="Image 8" descr="Une image contenant personne, intérieur, tenant, main&#10;&#10;Description générée automatiquement">
            <a:extLst>
              <a:ext uri="{FF2B5EF4-FFF2-40B4-BE49-F238E27FC236}">
                <a16:creationId xmlns:a16="http://schemas.microsoft.com/office/drawing/2014/main" id="{0902FE57-2CE1-44CA-A934-B91EE9E7A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6" r="-2" b="1043"/>
          <a:stretch/>
        </p:blipFill>
        <p:spPr>
          <a:xfrm>
            <a:off x="8042590" y="3562063"/>
            <a:ext cx="3702877" cy="28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CCFFE-6BF4-41A6-9086-A4EC969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Lecture de référence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5307A-7ABE-4108-AC97-D3801C56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Thèmes</a:t>
            </a:r>
          </a:p>
          <a:p>
            <a:pPr lvl="1"/>
            <a:r>
              <a:rPr lang="fr-BE" dirty="0"/>
              <a:t>Most </a:t>
            </a:r>
            <a:r>
              <a:rPr lang="fr-BE" dirty="0" err="1"/>
              <a:t>interesting</a:t>
            </a:r>
            <a:endParaRPr lang="fr-BE" dirty="0"/>
          </a:p>
          <a:p>
            <a:pPr lvl="1"/>
            <a:r>
              <a:rPr lang="fr-BE" dirty="0" err="1"/>
              <a:t>Deep</a:t>
            </a:r>
            <a:r>
              <a:rPr lang="fr-BE" dirty="0"/>
              <a:t> </a:t>
            </a:r>
            <a:r>
              <a:rPr lang="fr-BE" dirty="0" err="1"/>
              <a:t>learning</a:t>
            </a:r>
            <a:endParaRPr lang="fr-BE" dirty="0"/>
          </a:p>
          <a:p>
            <a:pPr lvl="1"/>
            <a:r>
              <a:rPr lang="fr-BE" dirty="0"/>
              <a:t>EMG Inverse Modeling</a:t>
            </a:r>
          </a:p>
          <a:p>
            <a:pPr lvl="1"/>
            <a:r>
              <a:rPr lang="fr-BE" dirty="0" err="1"/>
              <a:t>Mirrored</a:t>
            </a:r>
            <a:r>
              <a:rPr lang="fr-BE" dirty="0"/>
              <a:t> </a:t>
            </a:r>
            <a:r>
              <a:rPr lang="fr-BE" dirty="0" err="1"/>
              <a:t>Bilateral</a:t>
            </a:r>
            <a:r>
              <a:rPr lang="fr-BE" dirty="0"/>
              <a:t> Training</a:t>
            </a:r>
          </a:p>
          <a:p>
            <a:pPr lvl="1"/>
            <a:r>
              <a:rPr lang="fr-BE" dirty="0"/>
              <a:t>Oculus </a:t>
            </a:r>
            <a:r>
              <a:rPr lang="fr-BE" dirty="0" err="1"/>
              <a:t>quest</a:t>
            </a:r>
            <a:endParaRPr lang="fr-BE" dirty="0"/>
          </a:p>
          <a:p>
            <a:pPr lvl="1"/>
            <a:r>
              <a:rPr lang="fr-BE" b="1" dirty="0" err="1"/>
              <a:t>sEMG</a:t>
            </a:r>
            <a:r>
              <a:rPr lang="fr-BE" b="1" dirty="0"/>
              <a:t> Joint Angle Classification</a:t>
            </a:r>
          </a:p>
          <a:p>
            <a:r>
              <a:rPr lang="en-GB" dirty="0"/>
              <a:t>Prise de notes sur GitHub</a:t>
            </a:r>
          </a:p>
        </p:txBody>
      </p:sp>
    </p:spTree>
    <p:extLst>
      <p:ext uri="{BB962C8B-B14F-4D97-AF65-F5344CB8AC3E}">
        <p14:creationId xmlns:p14="http://schemas.microsoft.com/office/powerpoint/2010/main" val="24255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B87C-5D05-43E3-A86E-23F975A2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Open </a:t>
            </a:r>
            <a:r>
              <a:rPr lang="fr-BE" dirty="0" err="1">
                <a:solidFill>
                  <a:srgbClr val="FFFFFF"/>
                </a:solidFill>
              </a:rPr>
              <a:t>sim</a:t>
            </a:r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D684-ABCB-401C-869A-D03BBC060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CA679-3546-4E14-8FB8-F57168C37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1B9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E4DD59-5AA2-46C6-B6A8-9B4C62D19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1B9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D16E90-7C64-4C04-A50A-B866A1A92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1B9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AB9F2E-869E-4331-B34D-73B3EFABF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3558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DD958-A88D-4E42-ACD1-48A9D5C8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31B9B3"/>
              </a:buClr>
            </a:pPr>
            <a:r>
              <a:rPr lang="en-US" dirty="0" err="1"/>
              <a:t>Visualisation</a:t>
            </a:r>
            <a:r>
              <a:rPr lang="en-US" dirty="0"/>
              <a:t> 3D de corps </a:t>
            </a:r>
            <a:r>
              <a:rPr lang="en-US" dirty="0" err="1"/>
              <a:t>humain</a:t>
            </a:r>
            <a:endParaRPr lang="en-US" dirty="0"/>
          </a:p>
          <a:p>
            <a:pPr>
              <a:buClr>
                <a:srgbClr val="31B9B3"/>
              </a:buClr>
            </a:pPr>
            <a:r>
              <a:rPr lang="en-US" dirty="0"/>
              <a:t>API python</a:t>
            </a:r>
          </a:p>
        </p:txBody>
      </p:sp>
    </p:spTree>
    <p:extLst>
      <p:ext uri="{BB962C8B-B14F-4D97-AF65-F5344CB8AC3E}">
        <p14:creationId xmlns:p14="http://schemas.microsoft.com/office/powerpoint/2010/main" val="15141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DF3C5-B599-4E79-80D7-F81767A9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faire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4E357-5888-45CA-8455-EA68F7AF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Visite au laboratoire LNMB (4 Mars 2021?)</a:t>
            </a:r>
          </a:p>
          <a:p>
            <a:r>
              <a:rPr lang="en-GB" dirty="0" err="1"/>
              <a:t>Création</a:t>
            </a:r>
            <a:r>
              <a:rPr lang="en-GB" dirty="0"/>
              <a:t> du dataset</a:t>
            </a:r>
          </a:p>
          <a:p>
            <a:pPr lvl="1"/>
            <a:r>
              <a:rPr lang="en-GB" dirty="0"/>
              <a:t>Synchronisation</a:t>
            </a:r>
          </a:p>
          <a:p>
            <a:r>
              <a:rPr lang="en-GB" dirty="0" err="1"/>
              <a:t>OpenSim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9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249</TotalTime>
  <Words>251</Words>
  <Application>Microsoft Office PowerPoint</Application>
  <PresentationFormat>Grand écran</PresentationFormat>
  <Paragraphs>51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Machine learning for emg data</vt:lpstr>
      <vt:lpstr>Plan</vt:lpstr>
      <vt:lpstr>Objectifs</vt:lpstr>
      <vt:lpstr>Lecture de référence</vt:lpstr>
      <vt:lpstr>Open sim</vt:lpstr>
      <vt:lpstr>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emg data</dc:title>
  <dc:creator>COLOT  Martin</dc:creator>
  <cp:lastModifiedBy>COLOT  Martin</cp:lastModifiedBy>
  <cp:revision>10</cp:revision>
  <dcterms:created xsi:type="dcterms:W3CDTF">2021-03-02T09:31:42Z</dcterms:created>
  <dcterms:modified xsi:type="dcterms:W3CDTF">2021-03-03T13:31:27Z</dcterms:modified>
</cp:coreProperties>
</file>