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7" r:id="rId2"/>
  </p:sldIdLst>
  <p:sldSz cx="6858000" cy="5486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C9C4AC-4937-654F-98B5-D8D772F7DC91}" v="6" dt="2025-03-19T17:27:42.0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62"/>
    <p:restoredTop sz="94640"/>
  </p:normalViewPr>
  <p:slideViewPr>
    <p:cSldViewPr snapToGrid="0">
      <p:cViewPr varScale="1">
        <p:scale>
          <a:sx n="133" d="100"/>
          <a:sy n="133" d="100"/>
        </p:scale>
        <p:origin x="1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ew Cooper Borkenhagen" userId="282282d3-069b-461b-9066-c06341908c4b" providerId="ADAL" clId="{7AC9C4AC-4937-654F-98B5-D8D772F7DC91}"/>
    <pc:docChg chg="custSel addSld delSld modSld modMainMaster">
      <pc:chgData name="Matthew Cooper Borkenhagen" userId="282282d3-069b-461b-9066-c06341908c4b" providerId="ADAL" clId="{7AC9C4AC-4937-654F-98B5-D8D772F7DC91}" dt="2025-03-19T17:27:42.051" v="32"/>
      <pc:docMkLst>
        <pc:docMk/>
      </pc:docMkLst>
      <pc:sldChg chg="modSp del mod">
        <pc:chgData name="Matthew Cooper Borkenhagen" userId="282282d3-069b-461b-9066-c06341908c4b" providerId="ADAL" clId="{7AC9C4AC-4937-654F-98B5-D8D772F7DC91}" dt="2025-03-19T17:27:16.240" v="30" actId="2696"/>
        <pc:sldMkLst>
          <pc:docMk/>
          <pc:sldMk cId="1279088030" sldId="256"/>
        </pc:sldMkLst>
        <pc:spChg chg="mod">
          <ac:chgData name="Matthew Cooper Borkenhagen" userId="282282d3-069b-461b-9066-c06341908c4b" providerId="ADAL" clId="{7AC9C4AC-4937-654F-98B5-D8D772F7DC91}" dt="2025-02-21T14:53:42.208" v="11" actId="20577"/>
          <ac:spMkLst>
            <pc:docMk/>
            <pc:sldMk cId="1279088030" sldId="256"/>
            <ac:spMk id="38" creationId="{B9148818-5DAB-4AC1-FA49-59487B4CA3B5}"/>
          </ac:spMkLst>
        </pc:spChg>
      </pc:sldChg>
      <pc:sldChg chg="addSp delSp modSp new mod">
        <pc:chgData name="Matthew Cooper Borkenhagen" userId="282282d3-069b-461b-9066-c06341908c4b" providerId="ADAL" clId="{7AC9C4AC-4937-654F-98B5-D8D772F7DC91}" dt="2025-03-19T17:27:42.051" v="32"/>
        <pc:sldMkLst>
          <pc:docMk/>
          <pc:sldMk cId="3576150803" sldId="257"/>
        </pc:sldMkLst>
        <pc:spChg chg="del">
          <ac:chgData name="Matthew Cooper Borkenhagen" userId="282282d3-069b-461b-9066-c06341908c4b" providerId="ADAL" clId="{7AC9C4AC-4937-654F-98B5-D8D772F7DC91}" dt="2025-03-19T17:22:02.883" v="13" actId="478"/>
          <ac:spMkLst>
            <pc:docMk/>
            <pc:sldMk cId="3576150803" sldId="257"/>
            <ac:spMk id="2" creationId="{00C004E0-ABD5-8EEB-6EA2-5E734A256A34}"/>
          </ac:spMkLst>
        </pc:spChg>
        <pc:spChg chg="del">
          <ac:chgData name="Matthew Cooper Borkenhagen" userId="282282d3-069b-461b-9066-c06341908c4b" providerId="ADAL" clId="{7AC9C4AC-4937-654F-98B5-D8D772F7DC91}" dt="2025-03-19T17:22:02.883" v="13" actId="478"/>
          <ac:spMkLst>
            <pc:docMk/>
            <pc:sldMk cId="3576150803" sldId="257"/>
            <ac:spMk id="3" creationId="{654F23B1-A79E-21A7-B7F7-84432E68DD55}"/>
          </ac:spMkLst>
        </pc:spChg>
        <pc:spChg chg="add mod">
          <ac:chgData name="Matthew Cooper Borkenhagen" userId="282282d3-069b-461b-9066-c06341908c4b" providerId="ADAL" clId="{7AC9C4AC-4937-654F-98B5-D8D772F7DC91}" dt="2025-03-19T17:27:42.051" v="32"/>
          <ac:spMkLst>
            <pc:docMk/>
            <pc:sldMk cId="3576150803" sldId="257"/>
            <ac:spMk id="6" creationId="{77E7D321-2424-A0DB-449E-9988DCC7F5E1}"/>
          </ac:spMkLst>
        </pc:spChg>
        <pc:spChg chg="add mod">
          <ac:chgData name="Matthew Cooper Borkenhagen" userId="282282d3-069b-461b-9066-c06341908c4b" providerId="ADAL" clId="{7AC9C4AC-4937-654F-98B5-D8D772F7DC91}" dt="2025-03-19T17:27:42.051" v="32"/>
          <ac:spMkLst>
            <pc:docMk/>
            <pc:sldMk cId="3576150803" sldId="257"/>
            <ac:spMk id="7" creationId="{01C90EDA-8965-4B18-EBCE-F63474F3E4EF}"/>
          </ac:spMkLst>
        </pc:spChg>
        <pc:spChg chg="add mod">
          <ac:chgData name="Matthew Cooper Borkenhagen" userId="282282d3-069b-461b-9066-c06341908c4b" providerId="ADAL" clId="{7AC9C4AC-4937-654F-98B5-D8D772F7DC91}" dt="2025-03-19T17:27:42.051" v="32"/>
          <ac:spMkLst>
            <pc:docMk/>
            <pc:sldMk cId="3576150803" sldId="257"/>
            <ac:spMk id="8" creationId="{F945D102-FF9E-8570-68B3-0480A7576C84}"/>
          </ac:spMkLst>
        </pc:spChg>
        <pc:picChg chg="add mod">
          <ac:chgData name="Matthew Cooper Borkenhagen" userId="282282d3-069b-461b-9066-c06341908c4b" providerId="ADAL" clId="{7AC9C4AC-4937-654F-98B5-D8D772F7DC91}" dt="2025-03-19T17:27:42.051" v="32"/>
          <ac:picMkLst>
            <pc:docMk/>
            <pc:sldMk cId="3576150803" sldId="257"/>
            <ac:picMk id="5" creationId="{08217B9F-979B-8945-7DD1-9EECDF9E65F7}"/>
          </ac:picMkLst>
        </pc:picChg>
      </pc:sldChg>
      <pc:sldMasterChg chg="modSp modSldLayout">
        <pc:chgData name="Matthew Cooper Borkenhagen" userId="282282d3-069b-461b-9066-c06341908c4b" providerId="ADAL" clId="{7AC9C4AC-4937-654F-98B5-D8D772F7DC91}" dt="2025-03-19T17:27:31.053" v="31"/>
        <pc:sldMasterMkLst>
          <pc:docMk/>
          <pc:sldMasterMk cId="2914719440" sldId="2147483660"/>
        </pc:sldMasterMkLst>
        <pc:spChg chg="mod">
          <ac:chgData name="Matthew Cooper Borkenhagen" userId="282282d3-069b-461b-9066-c06341908c4b" providerId="ADAL" clId="{7AC9C4AC-4937-654F-98B5-D8D772F7DC91}" dt="2025-03-19T17:27:31.053" v="31"/>
          <ac:spMkLst>
            <pc:docMk/>
            <pc:sldMasterMk cId="2914719440" sldId="2147483660"/>
            <ac:spMk id="2" creationId="{00000000-0000-0000-0000-000000000000}"/>
          </ac:spMkLst>
        </pc:spChg>
        <pc:spChg chg="mod">
          <ac:chgData name="Matthew Cooper Borkenhagen" userId="282282d3-069b-461b-9066-c06341908c4b" providerId="ADAL" clId="{7AC9C4AC-4937-654F-98B5-D8D772F7DC91}" dt="2025-03-19T17:27:31.053" v="31"/>
          <ac:spMkLst>
            <pc:docMk/>
            <pc:sldMasterMk cId="2914719440" sldId="2147483660"/>
            <ac:spMk id="3" creationId="{00000000-0000-0000-0000-000000000000}"/>
          </ac:spMkLst>
        </pc:spChg>
        <pc:spChg chg="mod">
          <ac:chgData name="Matthew Cooper Borkenhagen" userId="282282d3-069b-461b-9066-c06341908c4b" providerId="ADAL" clId="{7AC9C4AC-4937-654F-98B5-D8D772F7DC91}" dt="2025-03-19T17:27:31.053" v="31"/>
          <ac:spMkLst>
            <pc:docMk/>
            <pc:sldMasterMk cId="2914719440" sldId="2147483660"/>
            <ac:spMk id="4" creationId="{00000000-0000-0000-0000-000000000000}"/>
          </ac:spMkLst>
        </pc:spChg>
        <pc:spChg chg="mod">
          <ac:chgData name="Matthew Cooper Borkenhagen" userId="282282d3-069b-461b-9066-c06341908c4b" providerId="ADAL" clId="{7AC9C4AC-4937-654F-98B5-D8D772F7DC91}" dt="2025-03-19T17:27:31.053" v="31"/>
          <ac:spMkLst>
            <pc:docMk/>
            <pc:sldMasterMk cId="2914719440" sldId="2147483660"/>
            <ac:spMk id="5" creationId="{00000000-0000-0000-0000-000000000000}"/>
          </ac:spMkLst>
        </pc:spChg>
        <pc:spChg chg="mod">
          <ac:chgData name="Matthew Cooper Borkenhagen" userId="282282d3-069b-461b-9066-c06341908c4b" providerId="ADAL" clId="{7AC9C4AC-4937-654F-98B5-D8D772F7DC91}" dt="2025-03-19T17:27:31.053" v="31"/>
          <ac:spMkLst>
            <pc:docMk/>
            <pc:sldMasterMk cId="2914719440" sldId="2147483660"/>
            <ac:spMk id="6" creationId="{00000000-0000-0000-0000-000000000000}"/>
          </ac:spMkLst>
        </pc:spChg>
        <pc:sldLayoutChg chg="modSp">
          <pc:chgData name="Matthew Cooper Borkenhagen" userId="282282d3-069b-461b-9066-c06341908c4b" providerId="ADAL" clId="{7AC9C4AC-4937-654F-98B5-D8D772F7DC91}" dt="2025-03-19T17:27:31.053" v="31"/>
          <pc:sldLayoutMkLst>
            <pc:docMk/>
            <pc:sldMasterMk cId="2914719440" sldId="2147483660"/>
            <pc:sldLayoutMk cId="836295341" sldId="2147483661"/>
          </pc:sldLayoutMkLst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836295341" sldId="2147483661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836295341" sldId="2147483661"/>
              <ac:spMk id="3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31.053" v="31"/>
          <pc:sldLayoutMkLst>
            <pc:docMk/>
            <pc:sldMasterMk cId="2914719440" sldId="2147483660"/>
            <pc:sldLayoutMk cId="2425516365" sldId="2147483663"/>
          </pc:sldLayoutMkLst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2425516365" sldId="2147483663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2425516365" sldId="2147483663"/>
              <ac:spMk id="3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31.053" v="31"/>
          <pc:sldLayoutMkLst>
            <pc:docMk/>
            <pc:sldMasterMk cId="2914719440" sldId="2147483660"/>
            <pc:sldLayoutMk cId="1309468723" sldId="2147483664"/>
          </pc:sldLayoutMkLst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1309468723" sldId="2147483664"/>
              <ac:spMk id="3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1309468723" sldId="2147483664"/>
              <ac:spMk id="4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31.053" v="31"/>
          <pc:sldLayoutMkLst>
            <pc:docMk/>
            <pc:sldMasterMk cId="2914719440" sldId="2147483660"/>
            <pc:sldLayoutMk cId="3214611707" sldId="2147483665"/>
          </pc:sldLayoutMkLst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3214611707" sldId="2147483665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3214611707" sldId="2147483665"/>
              <ac:spMk id="3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3214611707" sldId="2147483665"/>
              <ac:spMk id="4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3214611707" sldId="2147483665"/>
              <ac:spMk id="5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3214611707" sldId="2147483665"/>
              <ac:spMk id="6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31.053" v="31"/>
          <pc:sldLayoutMkLst>
            <pc:docMk/>
            <pc:sldMasterMk cId="2914719440" sldId="2147483660"/>
            <pc:sldLayoutMk cId="666175978" sldId="2147483668"/>
          </pc:sldLayoutMkLst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666175978" sldId="2147483668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666175978" sldId="2147483668"/>
              <ac:spMk id="3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666175978" sldId="2147483668"/>
              <ac:spMk id="4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31.053" v="31"/>
          <pc:sldLayoutMkLst>
            <pc:docMk/>
            <pc:sldMasterMk cId="2914719440" sldId="2147483660"/>
            <pc:sldLayoutMk cId="403369894" sldId="2147483669"/>
          </pc:sldLayoutMkLst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403369894" sldId="2147483669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403369894" sldId="2147483669"/>
              <ac:spMk id="3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403369894" sldId="2147483669"/>
              <ac:spMk id="4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31.053" v="31"/>
          <pc:sldLayoutMkLst>
            <pc:docMk/>
            <pc:sldMasterMk cId="2914719440" sldId="2147483660"/>
            <pc:sldLayoutMk cId="3503074290" sldId="2147483671"/>
          </pc:sldLayoutMkLst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3503074290" sldId="2147483671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31.053" v="31"/>
            <ac:spMkLst>
              <pc:docMk/>
              <pc:sldMasterMk cId="2914719440" sldId="2147483660"/>
              <pc:sldLayoutMk cId="3503074290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Matthew Cooper Borkenhagen" userId="282282d3-069b-461b-9066-c06341908c4b" providerId="ADAL" clId="{7AC9C4AC-4937-654F-98B5-D8D772F7DC91}" dt="2025-03-19T17:27:42.051" v="32"/>
        <pc:sldMasterMkLst>
          <pc:docMk/>
          <pc:sldMasterMk cId="1301917701" sldId="2147483672"/>
        </pc:sldMasterMkLst>
        <pc:spChg chg="mod">
          <ac:chgData name="Matthew Cooper Borkenhagen" userId="282282d3-069b-461b-9066-c06341908c4b" providerId="ADAL" clId="{7AC9C4AC-4937-654F-98B5-D8D772F7DC91}" dt="2025-03-19T17:27:42.051" v="32"/>
          <ac:spMkLst>
            <pc:docMk/>
            <pc:sldMasterMk cId="1301917701" sldId="2147483672"/>
            <ac:spMk id="2" creationId="{00000000-0000-0000-0000-000000000000}"/>
          </ac:spMkLst>
        </pc:spChg>
        <pc:spChg chg="mod">
          <ac:chgData name="Matthew Cooper Borkenhagen" userId="282282d3-069b-461b-9066-c06341908c4b" providerId="ADAL" clId="{7AC9C4AC-4937-654F-98B5-D8D772F7DC91}" dt="2025-03-19T17:27:42.051" v="32"/>
          <ac:spMkLst>
            <pc:docMk/>
            <pc:sldMasterMk cId="1301917701" sldId="2147483672"/>
            <ac:spMk id="3" creationId="{00000000-0000-0000-0000-000000000000}"/>
          </ac:spMkLst>
        </pc:spChg>
        <pc:spChg chg="mod">
          <ac:chgData name="Matthew Cooper Borkenhagen" userId="282282d3-069b-461b-9066-c06341908c4b" providerId="ADAL" clId="{7AC9C4AC-4937-654F-98B5-D8D772F7DC91}" dt="2025-03-19T17:27:42.051" v="32"/>
          <ac:spMkLst>
            <pc:docMk/>
            <pc:sldMasterMk cId="1301917701" sldId="2147483672"/>
            <ac:spMk id="4" creationId="{00000000-0000-0000-0000-000000000000}"/>
          </ac:spMkLst>
        </pc:spChg>
        <pc:spChg chg="mod">
          <ac:chgData name="Matthew Cooper Borkenhagen" userId="282282d3-069b-461b-9066-c06341908c4b" providerId="ADAL" clId="{7AC9C4AC-4937-654F-98B5-D8D772F7DC91}" dt="2025-03-19T17:27:42.051" v="32"/>
          <ac:spMkLst>
            <pc:docMk/>
            <pc:sldMasterMk cId="1301917701" sldId="2147483672"/>
            <ac:spMk id="5" creationId="{00000000-0000-0000-0000-000000000000}"/>
          </ac:spMkLst>
        </pc:spChg>
        <pc:spChg chg="mod">
          <ac:chgData name="Matthew Cooper Borkenhagen" userId="282282d3-069b-461b-9066-c06341908c4b" providerId="ADAL" clId="{7AC9C4AC-4937-654F-98B5-D8D772F7DC91}" dt="2025-03-19T17:27:42.051" v="32"/>
          <ac:spMkLst>
            <pc:docMk/>
            <pc:sldMasterMk cId="1301917701" sldId="2147483672"/>
            <ac:spMk id="6" creationId="{00000000-0000-0000-0000-000000000000}"/>
          </ac:spMkLst>
        </pc:spChg>
        <pc:sldLayoutChg chg="modSp">
          <pc:chgData name="Matthew Cooper Borkenhagen" userId="282282d3-069b-461b-9066-c06341908c4b" providerId="ADAL" clId="{7AC9C4AC-4937-654F-98B5-D8D772F7DC91}" dt="2025-03-19T17:27:42.051" v="32"/>
          <pc:sldLayoutMkLst>
            <pc:docMk/>
            <pc:sldMasterMk cId="1301917701" sldId="2147483672"/>
            <pc:sldLayoutMk cId="1377440457" sldId="2147483673"/>
          </pc:sldLayoutMkLst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1377440457" sldId="2147483673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1377440457" sldId="2147483673"/>
              <ac:spMk id="3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42.051" v="32"/>
          <pc:sldLayoutMkLst>
            <pc:docMk/>
            <pc:sldMasterMk cId="1301917701" sldId="2147483672"/>
            <pc:sldLayoutMk cId="3268818456" sldId="2147483675"/>
          </pc:sldLayoutMkLst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3268818456" sldId="2147483675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3268818456" sldId="2147483675"/>
              <ac:spMk id="3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42.051" v="32"/>
          <pc:sldLayoutMkLst>
            <pc:docMk/>
            <pc:sldMasterMk cId="1301917701" sldId="2147483672"/>
            <pc:sldLayoutMk cId="2184078775" sldId="2147483676"/>
          </pc:sldLayoutMkLst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2184078775" sldId="2147483676"/>
              <ac:spMk id="3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2184078775" sldId="2147483676"/>
              <ac:spMk id="4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42.051" v="32"/>
          <pc:sldLayoutMkLst>
            <pc:docMk/>
            <pc:sldMasterMk cId="1301917701" sldId="2147483672"/>
            <pc:sldLayoutMk cId="2526842732" sldId="2147483677"/>
          </pc:sldLayoutMkLst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2526842732" sldId="2147483677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2526842732" sldId="2147483677"/>
              <ac:spMk id="3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2526842732" sldId="2147483677"/>
              <ac:spMk id="4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2526842732" sldId="2147483677"/>
              <ac:spMk id="5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2526842732" sldId="2147483677"/>
              <ac:spMk id="6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42.051" v="32"/>
          <pc:sldLayoutMkLst>
            <pc:docMk/>
            <pc:sldMasterMk cId="1301917701" sldId="2147483672"/>
            <pc:sldLayoutMk cId="3435957112" sldId="2147483680"/>
          </pc:sldLayoutMkLst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3435957112" sldId="2147483680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3435957112" sldId="2147483680"/>
              <ac:spMk id="3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3435957112" sldId="2147483680"/>
              <ac:spMk id="4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42.051" v="32"/>
          <pc:sldLayoutMkLst>
            <pc:docMk/>
            <pc:sldMasterMk cId="1301917701" sldId="2147483672"/>
            <pc:sldLayoutMk cId="3861861866" sldId="2147483681"/>
          </pc:sldLayoutMkLst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3861861866" sldId="2147483681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3861861866" sldId="2147483681"/>
              <ac:spMk id="3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3861861866" sldId="2147483681"/>
              <ac:spMk id="4" creationId="{00000000-0000-0000-0000-000000000000}"/>
            </ac:spMkLst>
          </pc:spChg>
        </pc:sldLayoutChg>
        <pc:sldLayoutChg chg="modSp">
          <pc:chgData name="Matthew Cooper Borkenhagen" userId="282282d3-069b-461b-9066-c06341908c4b" providerId="ADAL" clId="{7AC9C4AC-4937-654F-98B5-D8D772F7DC91}" dt="2025-03-19T17:27:42.051" v="32"/>
          <pc:sldLayoutMkLst>
            <pc:docMk/>
            <pc:sldMasterMk cId="1301917701" sldId="2147483672"/>
            <pc:sldLayoutMk cId="2899104754" sldId="2147483683"/>
          </pc:sldLayoutMkLst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2899104754" sldId="2147483683"/>
              <ac:spMk id="2" creationId="{00000000-0000-0000-0000-000000000000}"/>
            </ac:spMkLst>
          </pc:spChg>
          <pc:spChg chg="mod">
            <ac:chgData name="Matthew Cooper Borkenhagen" userId="282282d3-069b-461b-9066-c06341908c4b" providerId="ADAL" clId="{7AC9C4AC-4937-654F-98B5-D8D772F7DC91}" dt="2025-03-19T17:27:42.051" v="32"/>
            <ac:spMkLst>
              <pc:docMk/>
              <pc:sldMasterMk cId="1301917701" sldId="2147483672"/>
              <pc:sldLayoutMk cId="2899104754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97890"/>
            <a:ext cx="5829300" cy="191008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881630"/>
            <a:ext cx="5143500" cy="13246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61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0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92100"/>
            <a:ext cx="1478756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92100"/>
            <a:ext cx="4350544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88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93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67791"/>
            <a:ext cx="5915025" cy="228219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671571"/>
            <a:ext cx="5915025" cy="120015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82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60500"/>
            <a:ext cx="291465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60500"/>
            <a:ext cx="291465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4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92101"/>
            <a:ext cx="5915025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44930"/>
            <a:ext cx="2901255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004060"/>
            <a:ext cx="2901255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44930"/>
            <a:ext cx="2915543" cy="65913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004060"/>
            <a:ext cx="291554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66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0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58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89941"/>
            <a:ext cx="3471863" cy="38989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32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760"/>
            <a:ext cx="2211884" cy="12801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89941"/>
            <a:ext cx="3471863" cy="389890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645920"/>
            <a:ext cx="2211884" cy="304927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10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92101"/>
            <a:ext cx="5915025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60500"/>
            <a:ext cx="5915025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D547E-1698-9D47-A2EF-42A90E23B638}" type="datetimeFigureOut">
              <a:rPr lang="en-US" smtClean="0"/>
              <a:t>3/19/25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5085081"/>
            <a:ext cx="2314575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5085081"/>
            <a:ext cx="154305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06979-E8CE-4B40-9956-B4587CB079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96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08217B9F-979B-8945-7DD1-9EECDF9E6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858000" cy="5486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7D321-2424-A0DB-449E-9988DCC7F5E1}"/>
              </a:ext>
            </a:extLst>
          </p:cNvPr>
          <p:cNvSpPr txBox="1"/>
          <p:nvPr/>
        </p:nvSpPr>
        <p:spPr>
          <a:xfrm>
            <a:off x="644236" y="124691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C90EDA-8965-4B18-EBCE-F63474F3E4EF}"/>
              </a:ext>
            </a:extLst>
          </p:cNvPr>
          <p:cNvSpPr txBox="1"/>
          <p:nvPr/>
        </p:nvSpPr>
        <p:spPr>
          <a:xfrm>
            <a:off x="3872345" y="12469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45D102-FF9E-8570-68B3-0480A7576C84}"/>
              </a:ext>
            </a:extLst>
          </p:cNvPr>
          <p:cNvSpPr txBox="1"/>
          <p:nvPr/>
        </p:nvSpPr>
        <p:spPr>
          <a:xfrm>
            <a:off x="2071254" y="2743200"/>
            <a:ext cx="344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57615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</TotalTime>
  <Words>3</Words>
  <Application>Microsoft Macintosh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Cooper Borkenhagen</dc:creator>
  <cp:lastModifiedBy>Matthew Cooper Borkenhagen</cp:lastModifiedBy>
  <cp:revision>10</cp:revision>
  <dcterms:created xsi:type="dcterms:W3CDTF">2025-02-10T01:47:35Z</dcterms:created>
  <dcterms:modified xsi:type="dcterms:W3CDTF">2025-03-19T17:27:44Z</dcterms:modified>
</cp:coreProperties>
</file>