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7" r:id="rId4"/>
    <p:sldId id="262" r:id="rId5"/>
    <p:sldId id="263" r:id="rId6"/>
    <p:sldId id="259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4"/>
    <p:restoredTop sz="83956" autoAdjust="0"/>
  </p:normalViewPr>
  <p:slideViewPr>
    <p:cSldViewPr snapToGrid="0" snapToObjects="1">
      <p:cViewPr varScale="1">
        <p:scale>
          <a:sx n="105" d="100"/>
          <a:sy n="105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1DBCE-090B-194B-AA4F-3A7D285D2B0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4D93C-F98C-1145-92ED-4BAD9F7C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see a short phrase on the screen. Please</a:t>
            </a:r>
            <a:r>
              <a:rPr lang="zh-CN" altLang="en-US" dirty="0"/>
              <a:t> </a:t>
            </a:r>
            <a:r>
              <a:rPr lang="en-US" altLang="zh-CN" dirty="0"/>
              <a:t>carefully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,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displaying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screen.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possible,</a:t>
            </a:r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trials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practice.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r>
              <a:rPr lang="en-US" dirty="0"/>
              <a:t>[pracFeedback1]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[pracFeedback2]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[pracFeedback3]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[pracFeedback4]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experiment.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[this is </a:t>
            </a:r>
            <a:r>
              <a:rPr lang="en-US" dirty="0" err="1"/>
              <a:t>test.jpg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experiment.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r>
              <a:rPr lang="en-US" dirty="0"/>
              <a:t>[NOTE: this is an alternative slide to which combines pracFeedback4.jpg and </a:t>
            </a:r>
            <a:r>
              <a:rPr lang="en-US" dirty="0" err="1"/>
              <a:t>test.jpg</a:t>
            </a:r>
            <a:r>
              <a:rPr lang="en-US" dirty="0"/>
              <a:t> – we are not using this slide as a prompt]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experiment.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phrase,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endParaRPr lang="en-US" dirty="0"/>
          </a:p>
          <a:p>
            <a:r>
              <a:rPr lang="en-US" dirty="0"/>
              <a:t>[NOTE: this is an alternative slide to which combines pracFeedback4.jpg and </a:t>
            </a:r>
            <a:r>
              <a:rPr lang="en-US" dirty="0" err="1"/>
              <a:t>test.jpg</a:t>
            </a:r>
            <a:r>
              <a:rPr lang="en-US" dirty="0"/>
              <a:t> – we are not using this slide as a prompt]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D93C-F98C-1145-92ED-4BAD9F7C3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76CE-E8A9-6B42-9C9C-8A2B36F3FABB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DA04-F825-A245-AC46-A26D1178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你将会在屏幕上看到一个短语。请仔细阅读该短语。紧随其后将有一个汉字显示在屏幕上。请你判断该汉字是否属于短语所描述的范畴。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若属于，请以最快的速度按绿键；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若不属于，请以最快的速度按红键。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前四个组合是练习，正是实验随后开始。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这个汉这个汉字不属于前面短语所描述的范畴。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正确的回复是按下红色键。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请按空格继续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这个汉字属于前面短语所描述的范畴。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正确的回复是按下绿色键。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请按空格继续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这个汉这个汉字不属于前面短语所描述的范畴。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正确的回复是按下红色键。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请按空格继续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9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这个汉字属于前面短语所描述的范畴。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正确的回复是按下绿色键。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请按空格继续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42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下面进入正式实验。若汉字属于短语所描述的范畴，请按绿键，若不属于轻按红键。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如果有问题请现在举手。</a:t>
            </a: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没有问题请按空格继续。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42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这个汉字属于前面短语所描述的范畴。正确的回复是按下绿色键。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下面进入正式实验。若汉字属于短语所描述的范畴，请按绿键，若不属于轻按红键。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如果有问题请现在举手。</a:t>
            </a: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没有问题请按空格继续。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7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88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这个汉字不属于前面短语所描述的范畴。正确的回复是按下红色键。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下面进入正式实验。若汉字属于短语所描述的范畴，请按绿键，若不属于轻按红键。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如果有问题请现在举手。</a:t>
            </a: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没有问题请按空格继续。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998</Words>
  <Application>Microsoft Macintosh PowerPoint</Application>
  <PresentationFormat>On-screen Show 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Tianlin Wang</dc:creator>
  <cp:lastModifiedBy>M. Cooper Borkenhagen</cp:lastModifiedBy>
  <cp:revision>17</cp:revision>
  <dcterms:created xsi:type="dcterms:W3CDTF">2018-02-26T23:26:03Z</dcterms:created>
  <dcterms:modified xsi:type="dcterms:W3CDTF">2018-03-08T18:59:14Z</dcterms:modified>
</cp:coreProperties>
</file>