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3" r:id="rId4"/>
    <p:sldId id="259" r:id="rId5"/>
    <p:sldId id="260" r:id="rId6"/>
    <p:sldId id="264" r:id="rId7"/>
    <p:sldId id="262" r:id="rId8"/>
    <p:sldId id="258" r:id="rId9"/>
    <p:sldId id="25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966-1C7D-DD42-BC79-512A4ECDD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1BE77-120F-DC44-B32C-1A7D74B79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0A69-39B6-6946-8595-EBF717A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CE0A-079C-9745-9DC9-8356DB37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9673-F99F-954B-B41B-DFA81281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A3F3-FD2B-E349-A43A-C2C65DB7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772F4-3A60-FC47-B4B5-A8CAF1B4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DBC6-DE58-3D48-8E4A-42678152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F452-38E8-E946-B761-74475F3B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2A46-4A60-B248-B506-9899C4C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BB273-CD10-0747-A4D7-4E27256B3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21216-B437-2545-BE11-000B1600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10EA-D33E-DE44-A18F-07AC00B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F9B6-682A-F248-97B0-9A4F389D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6549-EA49-AE4C-A95F-5EE83542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8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74E3-BF37-F846-A010-03C99AE2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12D3-73D8-E443-8A75-7FF84F2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64281-F6E8-3A49-8E32-074CA7E9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FDF8-54AD-874B-8FEC-082CA933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2B14-6DC2-E347-8D4F-8EA0811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67E2-06AF-1D40-9AB7-38146A85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FA9F4-7945-FD4E-B2F5-72B3BD3D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2EBF-E638-2748-AD61-C49CED3F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AA92-C8DA-3049-8540-8B5FA0DB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26A1-E50E-A042-99DB-332FD76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CF49-A00D-D148-B6CB-7E5A6B8E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AC65-4C32-1547-A879-49F50779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F9F75-5DCC-2546-89BA-0B4A3417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9D2BE-57FF-B644-BC6B-C514C401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2D51-FFBE-A942-8134-D5EEBFA4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18ED-BE63-234A-8419-AD050B52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551C-2000-5B4C-82B9-E9FA53B2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5C198-4E13-1649-9501-C40679B2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46F34-2D66-2A46-94BE-5DE9E880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3B79D-5805-9940-BDBE-7254A602C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11DA5-35BA-7C4A-8FD6-F97A162DE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2341E-94FF-0740-984F-21DE1799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7995-C4DA-E749-8521-6D4660BA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CD9DC-2C4C-1447-8838-10636294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6C74-5923-0044-8AF0-7BEC9277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D8F4C-E68B-7149-8A3A-3F421F44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020DF-6633-8844-949D-D222BF93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2B7C7-52A7-544A-AD15-9E1503B3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0A6E5-C4FC-ED40-80BD-CDF632C3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BDB27-53E1-C24A-8E0D-38183887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DB4AA-FBC6-484F-B728-B00387A8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8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26CE-F45F-9C4C-9FE8-D4D89935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709E-C421-9D43-B7A9-B785F9A7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A8F6A-060D-1542-882A-D5895C13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B37F9-DF1D-6D4E-99CC-AFADA7E1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4BE45-9124-7B41-8E6D-D6C9047E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8CF6-D5D9-1F49-821A-6048F9B3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2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D7EF-99A0-2D47-8F51-23D6F17D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A744-6257-0943-90B2-58DD936D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0C919-D756-7347-A558-07D792AB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179A-7B05-7240-B06A-4D0769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8380-5C81-A64B-8D2E-A66EF576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F53F-B92B-9A41-A890-7F77375D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BFCB8-E4AF-CB4E-858C-810F643F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15DEE-EDC0-B745-990E-B2520817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46B5-62AD-AF41-8B51-ACE5442FB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28B4-E04B-BA4A-B02D-108586D6DE3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45A8-998D-1140-9DE0-A63192468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20A4-3D16-E543-B2D6-31D8B9CD1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9EE4-F635-A045-BE23-7A62E8C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F74B-D220-A94B-9C69-D5418C395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23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7800" dirty="0"/>
              <a:t>Wisconsin Literacy</a:t>
            </a:r>
            <a:br>
              <a:rPr lang="en-US" dirty="0"/>
            </a:br>
            <a:r>
              <a:rPr lang="en-US" dirty="0"/>
              <a:t>Member Org </a:t>
            </a:r>
            <a:br>
              <a:rPr lang="en-US" dirty="0"/>
            </a:br>
            <a:r>
              <a:rPr lang="en-US" dirty="0"/>
              <a:t>Data Focus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F983-C627-3D49-AFAF-45BB36569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2046"/>
            <a:ext cx="9144000" cy="1655762"/>
          </a:xfrm>
        </p:spPr>
        <p:txBody>
          <a:bodyPr/>
          <a:lstStyle/>
          <a:p>
            <a:r>
              <a:rPr lang="en-US" dirty="0"/>
              <a:t>October 3, 2018</a:t>
            </a:r>
          </a:p>
        </p:txBody>
      </p:sp>
    </p:spTree>
    <p:extLst>
      <p:ext uri="{BB962C8B-B14F-4D97-AF65-F5344CB8AC3E}">
        <p14:creationId xmlns:p14="http://schemas.microsoft.com/office/powerpoint/2010/main" val="303612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992DF-5E53-774C-B90E-4AD08212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14350"/>
            <a:ext cx="8077200" cy="58293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88C27E8-653D-3547-9068-FD1B5CB8A0DC}"/>
              </a:ext>
            </a:extLst>
          </p:cNvPr>
          <p:cNvSpPr/>
          <p:nvPr/>
        </p:nvSpPr>
        <p:spPr>
          <a:xfrm>
            <a:off x="11447813" y="190005"/>
            <a:ext cx="237506" cy="225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39639-60BF-B24B-8090-AFE3E421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39750"/>
            <a:ext cx="80772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9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7F7B8-FBC1-F744-A31C-2618645F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546100"/>
            <a:ext cx="80518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A58B5-3E9A-C142-ACD4-5AA21254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08000"/>
            <a:ext cx="8077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1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463B9-E14C-2545-8521-A81439E1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508000"/>
            <a:ext cx="81153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8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ADA530-FE72-CA42-A444-34C0ADF2F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546100"/>
            <a:ext cx="80518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4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39708-7CC9-0742-9DD7-868D9B51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520700"/>
            <a:ext cx="8102600" cy="5816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26E3EF6-9CD1-694C-AE8A-D643715B2202}"/>
              </a:ext>
            </a:extLst>
          </p:cNvPr>
          <p:cNvSpPr/>
          <p:nvPr/>
        </p:nvSpPr>
        <p:spPr>
          <a:xfrm>
            <a:off x="11447813" y="190005"/>
            <a:ext cx="237506" cy="225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0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D7D90-EE6B-AC4E-A167-DFFB08B2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501650"/>
            <a:ext cx="8089900" cy="5854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470835-16FD-DB44-9089-B812D9E7C847}"/>
              </a:ext>
            </a:extLst>
          </p:cNvPr>
          <p:cNvSpPr/>
          <p:nvPr/>
        </p:nvSpPr>
        <p:spPr>
          <a:xfrm>
            <a:off x="11447813" y="190005"/>
            <a:ext cx="237506" cy="225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08770-C193-544A-9F87-AD83B909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501650"/>
            <a:ext cx="8102600" cy="5854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4EEEA3A-37F3-5049-91E3-AA5CFADD0B8F}"/>
              </a:ext>
            </a:extLst>
          </p:cNvPr>
          <p:cNvSpPr/>
          <p:nvPr/>
        </p:nvSpPr>
        <p:spPr>
          <a:xfrm>
            <a:off x="11447813" y="190005"/>
            <a:ext cx="237506" cy="225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Wisconsin Literacy Member Org  Data Focus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Cooper Borkenhagen</dc:creator>
  <cp:lastModifiedBy>M. Cooper Borkenhagen</cp:lastModifiedBy>
  <cp:revision>16</cp:revision>
  <dcterms:created xsi:type="dcterms:W3CDTF">2018-10-03T04:27:28Z</dcterms:created>
  <dcterms:modified xsi:type="dcterms:W3CDTF">2018-10-03T04:54:25Z</dcterms:modified>
</cp:coreProperties>
</file>