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FF6DC-6888-48FA-AD9A-53726435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pt-PT" sz="4400"/>
              <a:t>Chinese Checkers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61FD87-C78E-4138-93DA-A1330316D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r>
              <a:rPr lang="pt-PT" sz="1800" dirty="0"/>
              <a:t>Laboratório de Programação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71D310-58C2-44DA-B14F-674009105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585"/>
          <a:stretch/>
        </p:blipFill>
        <p:spPr>
          <a:xfrm>
            <a:off x="1319503" y="1527175"/>
            <a:ext cx="3525628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1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D19B9-2273-4849-A8F5-18F8120C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Inicial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E41BBFE-447A-4384-A306-A44C6080C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0609"/>
            <a:ext cx="6296376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C99E6A8-B5F7-4CEC-9E1A-9F52DE2F93CE}"/>
              </a:ext>
            </a:extLst>
          </p:cNvPr>
          <p:cNvSpPr txBox="1"/>
          <p:nvPr/>
        </p:nvSpPr>
        <p:spPr>
          <a:xfrm>
            <a:off x="7914442" y="2097088"/>
            <a:ext cx="3364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Na primeira inicial é nos apresentado o tabuleiro do jogo vazio e um menu no canto superior direito com as opções de “Iniciar Jogo”, “Regras” e “Sair”.</a:t>
            </a:r>
          </a:p>
        </p:txBody>
      </p:sp>
    </p:spTree>
    <p:extLst>
      <p:ext uri="{BB962C8B-B14F-4D97-AF65-F5344CB8AC3E}">
        <p14:creationId xmlns:p14="http://schemas.microsoft.com/office/powerpoint/2010/main" val="286201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D0903-29D8-4D3B-BA21-94A5F5A0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Regras</a:t>
            </a:r>
          </a:p>
        </p:txBody>
      </p:sp>
      <p:pic>
        <p:nvPicPr>
          <p:cNvPr id="9" name="Marcador de Posição de Conteúdo 8" descr="Uma imagem com texto&#10;&#10;Descrição gerada automaticamente">
            <a:extLst>
              <a:ext uri="{FF2B5EF4-FFF2-40B4-BE49-F238E27FC236}">
                <a16:creationId xmlns:a16="http://schemas.microsoft.com/office/drawing/2014/main" id="{157264D3-7BE3-4517-B5AA-59A8ACD8C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0610"/>
            <a:ext cx="6296376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4702BB3-74E8-4899-95D2-D468D28CFA14}"/>
              </a:ext>
            </a:extLst>
          </p:cNvPr>
          <p:cNvSpPr txBox="1"/>
          <p:nvPr/>
        </p:nvSpPr>
        <p:spPr>
          <a:xfrm>
            <a:off x="7870053" y="2240610"/>
            <a:ext cx="336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escolher a opção de “Regras” é nos apresentado as regras essenciais do jogo. Após a leitura das mesmas seleciona-se o botão “Compreendi” para fechar a janela das regras.</a:t>
            </a:r>
          </a:p>
        </p:txBody>
      </p:sp>
    </p:spTree>
    <p:extLst>
      <p:ext uri="{BB962C8B-B14F-4D97-AF65-F5344CB8AC3E}">
        <p14:creationId xmlns:p14="http://schemas.microsoft.com/office/powerpoint/2010/main" val="127770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49FE4-EE15-4CE9-BF4E-831ED566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Definição de jogador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1F7DC9A-DFB9-4953-BA6E-658544888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0610"/>
            <a:ext cx="6296376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9B5D307-9223-47BF-BD83-621962425C78}"/>
              </a:ext>
            </a:extLst>
          </p:cNvPr>
          <p:cNvSpPr txBox="1"/>
          <p:nvPr/>
        </p:nvSpPr>
        <p:spPr>
          <a:xfrm>
            <a:off x="7870053" y="2240610"/>
            <a:ext cx="3364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Ao premir o botão de “Iniciar Jogo” aparecerá uma janela para definir o nome de jogador e a cor das peças. Após isso, o jogador terá de selecionar o botão de “Começar” para iniciar o jogo. Caso não queira prosseguir para o jogo, o botão “Retroceder” irá fechar a janela. </a:t>
            </a:r>
          </a:p>
        </p:txBody>
      </p:sp>
    </p:spTree>
    <p:extLst>
      <p:ext uri="{BB962C8B-B14F-4D97-AF65-F5344CB8AC3E}">
        <p14:creationId xmlns:p14="http://schemas.microsoft.com/office/powerpoint/2010/main" val="341940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FE625-9F0C-4E97-A154-9D5745E2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Animação de espera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9C8C398-A477-4E50-AB94-203F49F03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4" y="2097088"/>
            <a:ext cx="6296376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973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5827-59DC-4585-9109-88B28D70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Início do jogo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E18932A-9AD2-4830-A797-13EA7DD8A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0610"/>
            <a:ext cx="6296376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4004DB-29C2-4318-B2E2-0039136F597B}"/>
              </a:ext>
            </a:extLst>
          </p:cNvPr>
          <p:cNvSpPr txBox="1"/>
          <p:nvPr/>
        </p:nvSpPr>
        <p:spPr>
          <a:xfrm>
            <a:off x="7870053" y="2240610"/>
            <a:ext cx="3364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Quando é iniciado o jogo, o menu irá alterar. O botão de “Iniciar Jogo” será substituído por “Desistir”.</a:t>
            </a:r>
          </a:p>
          <a:p>
            <a:r>
              <a:rPr lang="pt-PT" dirty="0"/>
              <a:t>No jogo em si, cada jogador terá de selecionar uma bola para jogar e, de seguida, escolher a posição que pretende. </a:t>
            </a:r>
          </a:p>
          <a:p>
            <a:r>
              <a:rPr lang="pt-PT" dirty="0"/>
              <a:t>Após escolher a posição que pretende jogar, o jogador terá de confirmar  jogada no “Acabar turno”. </a:t>
            </a:r>
          </a:p>
        </p:txBody>
      </p:sp>
    </p:spTree>
    <p:extLst>
      <p:ext uri="{BB962C8B-B14F-4D97-AF65-F5344CB8AC3E}">
        <p14:creationId xmlns:p14="http://schemas.microsoft.com/office/powerpoint/2010/main" val="81095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57D44-0078-448B-B0D5-8610CA9C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Fim DO Jogo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968A152-2EE0-4871-ADF9-B65211102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0610"/>
            <a:ext cx="6296376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64D2870-6E66-4306-BAEA-C5E38474849D}"/>
              </a:ext>
            </a:extLst>
          </p:cNvPr>
          <p:cNvSpPr txBox="1"/>
          <p:nvPr/>
        </p:nvSpPr>
        <p:spPr>
          <a:xfrm>
            <a:off x="7870053" y="2240610"/>
            <a:ext cx="3364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Depois de um jogador vencer um jogo, aparecerá uma janela a mensagem de jogo vencido e um boto de “Novo Jogo” para começar um jogo do início.</a:t>
            </a:r>
          </a:p>
        </p:txBody>
      </p:sp>
    </p:spTree>
    <p:extLst>
      <p:ext uri="{BB962C8B-B14F-4D97-AF65-F5344CB8AC3E}">
        <p14:creationId xmlns:p14="http://schemas.microsoft.com/office/powerpoint/2010/main" val="2334947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76</TotalTime>
  <Words>248</Words>
  <Application>Microsoft Office PowerPoint</Application>
  <PresentationFormat>Ecrã Panorâmico</PresentationFormat>
  <Paragraphs>15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Chinese Checkers</vt:lpstr>
      <vt:lpstr>Página Inicial</vt:lpstr>
      <vt:lpstr>Regras</vt:lpstr>
      <vt:lpstr>Definição de jogador</vt:lpstr>
      <vt:lpstr>Animação de espera</vt:lpstr>
      <vt:lpstr>Início do jogo</vt:lpstr>
      <vt:lpstr>Fim DO Jogo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Checkers</dc:title>
  <dc:creator>Leonardo Andrade</dc:creator>
  <cp:lastModifiedBy>Leonardo Andrade</cp:lastModifiedBy>
  <cp:revision>6</cp:revision>
  <dcterms:created xsi:type="dcterms:W3CDTF">2021-05-05T13:12:26Z</dcterms:created>
  <dcterms:modified xsi:type="dcterms:W3CDTF">2021-05-05T14:29:09Z</dcterms:modified>
</cp:coreProperties>
</file>